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610" r:id="rId4"/>
    <p:sldMasterId id="2147485841" r:id="rId5"/>
    <p:sldMasterId id="2147485854" r:id="rId6"/>
    <p:sldMasterId id="2147485866" r:id="rId7"/>
    <p:sldMasterId id="2147485882" r:id="rId8"/>
  </p:sldMasterIdLst>
  <p:notesMasterIdLst>
    <p:notesMasterId r:id="rId17"/>
  </p:notesMasterIdLst>
  <p:handoutMasterIdLst>
    <p:handoutMasterId r:id="rId18"/>
  </p:handoutMasterIdLst>
  <p:sldIdLst>
    <p:sldId id="798" r:id="rId9"/>
    <p:sldId id="791" r:id="rId10"/>
    <p:sldId id="792" r:id="rId11"/>
    <p:sldId id="793" r:id="rId12"/>
    <p:sldId id="794" r:id="rId13"/>
    <p:sldId id="795" r:id="rId14"/>
    <p:sldId id="796" r:id="rId15"/>
    <p:sldId id="797" r:id="rId16"/>
  </p:sldIdLst>
  <p:sldSz cx="9144000" cy="6858000" type="screen4x3"/>
  <p:notesSz cx="7026275" cy="9312275"/>
  <p:defaultTextStyle>
    <a:defPPr>
      <a:defRPr lang="en-US"/>
    </a:defPPr>
    <a:lvl1pPr algn="l" defTabSz="457200" rtl="0" fontAlgn="base">
      <a:spcBef>
        <a:spcPct val="20000"/>
      </a:spcBef>
      <a:spcAft>
        <a:spcPct val="0"/>
      </a:spcAft>
      <a:buFont typeface="Arial" pitchFamily="34" charset="0"/>
      <a:buChar char="•"/>
      <a:defRPr sz="1000" kern="1200">
        <a:solidFill>
          <a:srgbClr val="898989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20000"/>
      </a:spcBef>
      <a:spcAft>
        <a:spcPct val="0"/>
      </a:spcAft>
      <a:buFont typeface="Arial" pitchFamily="34" charset="0"/>
      <a:buChar char="•"/>
      <a:defRPr sz="1000" kern="1200">
        <a:solidFill>
          <a:srgbClr val="898989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20000"/>
      </a:spcBef>
      <a:spcAft>
        <a:spcPct val="0"/>
      </a:spcAft>
      <a:buFont typeface="Arial" pitchFamily="34" charset="0"/>
      <a:buChar char="•"/>
      <a:defRPr sz="1000" kern="1200">
        <a:solidFill>
          <a:srgbClr val="898989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20000"/>
      </a:spcBef>
      <a:spcAft>
        <a:spcPct val="0"/>
      </a:spcAft>
      <a:buFont typeface="Arial" pitchFamily="34" charset="0"/>
      <a:buChar char="•"/>
      <a:defRPr sz="1000" kern="1200">
        <a:solidFill>
          <a:srgbClr val="898989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20000"/>
      </a:spcBef>
      <a:spcAft>
        <a:spcPct val="0"/>
      </a:spcAft>
      <a:buFont typeface="Arial" pitchFamily="34" charset="0"/>
      <a:buChar char="•"/>
      <a:defRPr sz="1000" kern="1200">
        <a:solidFill>
          <a:srgbClr val="898989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000" kern="1200">
        <a:solidFill>
          <a:srgbClr val="898989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1000" kern="1200">
        <a:solidFill>
          <a:srgbClr val="898989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1000" kern="1200">
        <a:solidFill>
          <a:srgbClr val="898989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1000" kern="1200">
        <a:solidFill>
          <a:srgbClr val="898989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18">
          <p15:clr>
            <a:srgbClr val="A4A3A4"/>
          </p15:clr>
        </p15:guide>
        <p15:guide id="2" pos="564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ancy Wasylyshyn" initials="N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86C9FF"/>
    <a:srgbClr val="7F7F7F"/>
    <a:srgbClr val="0073CF"/>
    <a:srgbClr val="FF920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6C72D5-4495-45F6-B65D-244BF590D988}" v="3" dt="2020-03-31T12:18:06.8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67" autoAdjust="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1387" y="77"/>
      </p:cViewPr>
      <p:guideLst>
        <p:guide orient="horz" pos="4018"/>
        <p:guide pos="564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notesMaster" Target="notesMasters/notesMaster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a Siple" userId="S::jenna.siple@o-i.com::9d3a652d-cc3a-4d76-b62d-5ff53e7614f2" providerId="AD" clId="Web-{3F6C72D5-4495-45F6-B65D-244BF590D988}"/>
    <pc:docChg chg="modSld">
      <pc:chgData name="Jenna Siple" userId="S::jenna.siple@o-i.com::9d3a652d-cc3a-4d76-b62d-5ff53e7614f2" providerId="AD" clId="Web-{3F6C72D5-4495-45F6-B65D-244BF590D988}" dt="2020-03-31T12:18:06.841" v="2" actId="20577"/>
      <pc:docMkLst>
        <pc:docMk/>
      </pc:docMkLst>
      <pc:sldChg chg="modSp">
        <pc:chgData name="Jenna Siple" userId="S::jenna.siple@o-i.com::9d3a652d-cc3a-4d76-b62d-5ff53e7614f2" providerId="AD" clId="Web-{3F6C72D5-4495-45F6-B65D-244BF590D988}" dt="2020-03-31T12:18:06.841" v="2" actId="20577"/>
        <pc:sldMkLst>
          <pc:docMk/>
          <pc:sldMk cId="4120431051" sldId="798"/>
        </pc:sldMkLst>
        <pc:spChg chg="mod">
          <ac:chgData name="Jenna Siple" userId="S::jenna.siple@o-i.com::9d3a652d-cc3a-4d76-b62d-5ff53e7614f2" providerId="AD" clId="Web-{3F6C72D5-4495-45F6-B65D-244BF590D988}" dt="2020-03-31T12:18:06.841" v="2" actId="20577"/>
          <ac:spMkLst>
            <pc:docMk/>
            <pc:sldMk cId="4120431051" sldId="798"/>
            <ac:spMk id="10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wrap="square" lIns="93360" tIns="46680" rIns="93360" bIns="4668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9930" y="0"/>
            <a:ext cx="3044719" cy="465614"/>
          </a:xfrm>
          <a:prstGeom prst="rect">
            <a:avLst/>
          </a:prstGeom>
        </p:spPr>
        <p:txBody>
          <a:bodyPr vert="horz" wrap="square" lIns="93360" tIns="46680" rIns="93360" bIns="4668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fld id="{8005EB0A-3A9B-4B14-A2B7-6523F6AA0C97}" type="datetime1">
              <a:rPr lang="en-US"/>
              <a:pPr/>
              <a:t>3/31/2020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wrap="square" lIns="93360" tIns="46680" rIns="93360" bIns="4668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930" y="8845045"/>
            <a:ext cx="3044719" cy="465614"/>
          </a:xfrm>
          <a:prstGeom prst="rect">
            <a:avLst/>
          </a:prstGeom>
        </p:spPr>
        <p:txBody>
          <a:bodyPr vert="horz" wrap="square" lIns="93360" tIns="46680" rIns="93360" bIns="4668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fld id="{0959302D-E719-4455-B12E-83F9B6FC19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357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wrap="square" lIns="93360" tIns="46680" rIns="93360" bIns="4668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0" y="0"/>
            <a:ext cx="3044719" cy="465614"/>
          </a:xfrm>
          <a:prstGeom prst="rect">
            <a:avLst/>
          </a:prstGeom>
        </p:spPr>
        <p:txBody>
          <a:bodyPr vert="horz" wrap="square" lIns="93360" tIns="46680" rIns="93360" bIns="4668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fld id="{157358A9-31A4-42B5-A33A-6467C090DF30}" type="datetime1">
              <a:rPr lang="en-US"/>
              <a:pPr/>
              <a:t>3/31/2020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77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360" tIns="46680" rIns="93360" bIns="4668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vert="horz" wrap="square" lIns="93360" tIns="46680" rIns="93360" bIns="4668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wrap="square" lIns="93360" tIns="46680" rIns="93360" bIns="4668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0" y="8845045"/>
            <a:ext cx="3044719" cy="465614"/>
          </a:xfrm>
          <a:prstGeom prst="rect">
            <a:avLst/>
          </a:prstGeom>
        </p:spPr>
        <p:txBody>
          <a:bodyPr vert="horz" wrap="square" lIns="93360" tIns="46680" rIns="93360" bIns="4668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fld id="{F9FD5195-F526-418A-941E-2793092EB9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3252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ＭＳ Ｐゴシック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ＭＳ Ｐゴシック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ＭＳ Ｐゴシック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B6DBB-9025-4A2B-9735-5B21F14DB5C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565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.pd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7552268" cy="12192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246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914400">
              <a:spcBef>
                <a:spcPct val="0"/>
              </a:spcBef>
              <a:buFontTx/>
              <a:buNone/>
              <a:defRPr sz="1200" b="0">
                <a:cs typeface="Arial" pitchFamily="34" charset="0"/>
              </a:defRPr>
            </a:lvl1pPr>
          </a:lstStyle>
          <a:p>
            <a:fld id="{110EF8D9-D4A9-4858-9987-480FBE34C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F4BB38-D78E-4C70-A4F8-93D6ABE68E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EF8D9-D4A9-4858-9987-480FBE34C8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946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EF8D9-D4A9-4858-9987-480FBE34C8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MediaFiles_Cousteau_Spread_4C-1.jpg"/>
          <p:cNvPicPr>
            <a:picLocks noChangeAspect="1"/>
          </p:cNvPicPr>
          <p:nvPr userDrawn="1"/>
        </p:nvPicPr>
        <p:blipFill>
          <a:blip r:embed="rId2"/>
          <a:srcRect t="4349" b="20063"/>
          <a:stretch>
            <a:fillRect/>
          </a:stretch>
        </p:blipFill>
        <p:spPr>
          <a:xfrm>
            <a:off x="174302" y="1219200"/>
            <a:ext cx="8787136" cy="499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46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ediaFiles_Cousteau_Spread_4C-1.jpg"/>
          <p:cNvPicPr>
            <a:picLocks/>
          </p:cNvPicPr>
          <p:nvPr userDrawn="1"/>
        </p:nvPicPr>
        <p:blipFill>
          <a:blip r:embed="rId2"/>
          <a:srcRect l="103" t="15003" r="7171" b="49484"/>
          <a:stretch>
            <a:fillRect/>
          </a:stretch>
        </p:blipFill>
        <p:spPr>
          <a:xfrm>
            <a:off x="174302" y="1219200"/>
            <a:ext cx="8766705" cy="4994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EF8D9-D4A9-4858-9987-480FBE34C8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946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105187\AppData\Local\Temp\notesA245EB\OI_1062_Homenew_Final.jpg"/>
          <p:cNvPicPr>
            <a:picLocks noChangeAspect="1" noChangeArrowheads="1"/>
          </p:cNvPicPr>
          <p:nvPr userDrawn="1"/>
        </p:nvPicPr>
        <p:blipFill>
          <a:blip r:embed="rId2"/>
          <a:srcRect t="7343" b="6020"/>
          <a:stretch>
            <a:fillRect/>
          </a:stretch>
        </p:blipFill>
        <p:spPr bwMode="auto">
          <a:xfrm>
            <a:off x="185738" y="1219200"/>
            <a:ext cx="8775700" cy="499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EF8D9-D4A9-4858-9987-480FBE34C8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9461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105187\AppData\Local\Temp\notesA245EB\OI_1062_Homenew_Final.jpg"/>
          <p:cNvPicPr>
            <a:picLocks noChangeAspect="1" noChangeArrowheads="1"/>
          </p:cNvPicPr>
          <p:nvPr userDrawn="1"/>
        </p:nvPicPr>
        <p:blipFill>
          <a:blip r:embed="rId2"/>
          <a:srcRect t="14598" b="250"/>
          <a:stretch>
            <a:fillRect/>
          </a:stretch>
        </p:blipFill>
        <p:spPr bwMode="auto">
          <a:xfrm>
            <a:off x="170130" y="1219200"/>
            <a:ext cx="8797658" cy="499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EF8D9-D4A9-4858-9987-480FBE34C8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9461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105187\AppData\Local\Temp\notesA245EB\OI_1062_Homenew_Final.jpg"/>
          <p:cNvPicPr>
            <a:picLocks noChangeAspect="1" noChangeArrowheads="1"/>
          </p:cNvPicPr>
          <p:nvPr userDrawn="1"/>
        </p:nvPicPr>
        <p:blipFill>
          <a:blip r:embed="rId2"/>
          <a:srcRect t="5980" b="14854"/>
          <a:stretch>
            <a:fillRect/>
          </a:stretch>
        </p:blipFill>
        <p:spPr bwMode="auto">
          <a:xfrm>
            <a:off x="170131" y="1219200"/>
            <a:ext cx="8791308" cy="499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EF8D9-D4A9-4858-9987-480FBE34C8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9461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333" y="1219200"/>
            <a:ext cx="8792105" cy="4994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EF8D9-D4A9-4858-9987-480FBE34C8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9461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rcRect r="4219"/>
          <a:stretch>
            <a:fillRect/>
          </a:stretch>
        </p:blipFill>
        <p:spPr>
          <a:xfrm>
            <a:off x="133492" y="1219200"/>
            <a:ext cx="8827946" cy="4994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EF8D9-D4A9-4858-9987-480FBE34C8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9461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461376" cy="12192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246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914400">
              <a:spcBef>
                <a:spcPct val="0"/>
              </a:spcBef>
              <a:buFontTx/>
              <a:buNone/>
              <a:defRPr sz="1200" b="0">
                <a:cs typeface="Arial" pitchFamily="34" charset="0"/>
              </a:defRPr>
            </a:lvl1pPr>
          </a:lstStyle>
          <a:p>
            <a:fld id="{110EF8D9-D4A9-4858-9987-480FBE34C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nest_Pure_Iconic_English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rcRect l="7288" t="51518" r="17288" b="8934"/>
              <a:stretch>
                <a:fillRect/>
              </a:stretch>
            </p:blipFill>
          </mc:Choice>
          <mc:Fallback>
            <p:blipFill>
              <a:blip r:embed="rId3"/>
              <a:srcRect l="7288" t="51518" r="17288" b="8934"/>
              <a:stretch>
                <a:fillRect/>
              </a:stretch>
            </p:blipFill>
          </mc:Fallback>
        </mc:AlternateContent>
        <p:spPr>
          <a:xfrm>
            <a:off x="5257800" y="6035668"/>
            <a:ext cx="3825797" cy="60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91241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461375" cy="12192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246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914400">
              <a:spcBef>
                <a:spcPct val="0"/>
              </a:spcBef>
              <a:buFontTx/>
              <a:buNone/>
              <a:defRPr sz="1200" b="0">
                <a:cs typeface="Arial" pitchFamily="34" charset="0"/>
              </a:defRPr>
            </a:lvl1pPr>
          </a:lstStyle>
          <a:p>
            <a:fld id="{110EF8D9-D4A9-4858-9987-480FBE34C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461375" cy="12192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8CABBFF-C41E-4C74-A6B6-15B9F21F05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93C1987-6577-4607-B214-72BAAE09F1D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461375" cy="1219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7A61F9-55F4-43CF-AA0A-A89BACE5E2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A88A3B-6CAF-44F1-9705-ECCCF55719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F4BB38-D78E-4C70-A4F8-93D6ABE68E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461375" cy="12192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EF8D9-D4A9-4858-9987-480FBE34C8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9461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974" y="6154511"/>
            <a:ext cx="666630" cy="48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950551"/>
      </p:ext>
    </p:extLst>
  </p:cSld>
  <p:clrMapOvr>
    <a:masterClrMapping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461376" cy="12192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246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914400">
              <a:spcBef>
                <a:spcPct val="0"/>
              </a:spcBef>
              <a:buFontTx/>
              <a:buNone/>
              <a:defRPr sz="1200" b="0">
                <a:cs typeface="Arial" pitchFamily="34" charset="0"/>
              </a:defRPr>
            </a:lvl1pPr>
          </a:lstStyle>
          <a:p>
            <a:fld id="{110EF8D9-D4A9-4858-9987-480FBE34C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461375" cy="1219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246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914400">
              <a:spcBef>
                <a:spcPct val="0"/>
              </a:spcBef>
              <a:buFontTx/>
              <a:buNone/>
              <a:defRPr sz="1200" b="0">
                <a:cs typeface="Arial" pitchFamily="34" charset="0"/>
              </a:defRPr>
            </a:lvl1pPr>
          </a:lstStyle>
          <a:p>
            <a:fld id="{110EF8D9-D4A9-4858-9987-480FBE34C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891241"/>
      </p:ext>
    </p:extLst>
  </p:cSld>
  <p:clrMapOvr>
    <a:masterClrMapping/>
  </p:clrMapOvr>
  <p:hf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461375" cy="1219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8CABBFF-C41E-4C74-A6B6-15B9F21F05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93C1987-6577-4607-B214-72BAAE09F1D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461375" cy="12192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7A61F9-55F4-43CF-AA0A-A89BACE5E2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A88A3B-6CAF-44F1-9705-ECCCF55719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F4BB38-D78E-4C70-A4F8-93D6ABE68E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461375" cy="1219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EF8D9-D4A9-4858-9987-480FBE34C8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9461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461376" cy="12192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246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914400">
              <a:spcBef>
                <a:spcPct val="0"/>
              </a:spcBef>
              <a:buFontTx/>
              <a:buNone/>
              <a:defRPr sz="1200" b="0">
                <a:cs typeface="Arial" pitchFamily="34" charset="0"/>
              </a:defRPr>
            </a:lvl1pPr>
          </a:lstStyle>
          <a:p>
            <a:fld id="{110EF8D9-D4A9-4858-9987-480FBE34C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461375" cy="12192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246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914400">
              <a:spcBef>
                <a:spcPct val="0"/>
              </a:spcBef>
              <a:buFontTx/>
              <a:buNone/>
              <a:defRPr sz="1200" b="0">
                <a:cs typeface="Arial" pitchFamily="34" charset="0"/>
              </a:defRPr>
            </a:lvl1pPr>
          </a:lstStyle>
          <a:p>
            <a:fld id="{110EF8D9-D4A9-4858-9987-480FBE34C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461375" cy="1219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8CABBFF-C41E-4C74-A6B6-15B9F21F05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93C1987-6577-4607-B214-72BAAE09F1D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461375" cy="1219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246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914400">
              <a:spcBef>
                <a:spcPct val="0"/>
              </a:spcBef>
              <a:buFontTx/>
              <a:buNone/>
              <a:defRPr sz="1200" b="0">
                <a:cs typeface="Arial" pitchFamily="34" charset="0"/>
              </a:defRPr>
            </a:lvl1pPr>
          </a:lstStyle>
          <a:p>
            <a:fld id="{110EF8D9-D4A9-4858-9987-480FBE34C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7A61F9-55F4-43CF-AA0A-A89BACE5E2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A88A3B-6CAF-44F1-9705-ECCCF55719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F4BB38-D78E-4C70-A4F8-93D6ABE68E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461375" cy="12192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EF8D9-D4A9-4858-9987-480FBE34C8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9461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ediaFiles_Cousteau_Spread_4C-1.jpg"/>
          <p:cNvPicPr>
            <a:picLocks noChangeAspect="1"/>
          </p:cNvPicPr>
          <p:nvPr userDrawn="1"/>
        </p:nvPicPr>
        <p:blipFill>
          <a:blip r:embed="rId2"/>
          <a:srcRect b="12247"/>
          <a:stretch>
            <a:fillRect/>
          </a:stretch>
        </p:blipFill>
        <p:spPr>
          <a:xfrm>
            <a:off x="169331" y="194731"/>
            <a:ext cx="8787136" cy="57980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461375" cy="1219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EF8D9-D4A9-4858-9987-480FBE34C8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9461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105187\AppData\Local\Temp\notesA245EB\OI_1062_Homenew_Final.jpg"/>
          <p:cNvPicPr>
            <a:picLocks noChangeAspect="1" noChangeArrowheads="1"/>
          </p:cNvPicPr>
          <p:nvPr userDrawn="1"/>
        </p:nvPicPr>
        <p:blipFill>
          <a:blip r:embed="rId2"/>
          <a:srcRect t="-441" b="-139"/>
          <a:stretch>
            <a:fillRect/>
          </a:stretch>
        </p:blipFill>
        <p:spPr bwMode="auto">
          <a:xfrm>
            <a:off x="185738" y="169330"/>
            <a:ext cx="8775700" cy="579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461375" cy="1219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EF8D9-D4A9-4858-9987-480FBE34C8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9461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105187\AppData\Local\Temp\notesA245EB\OI_1062_Homenew_Final.jpg"/>
          <p:cNvPicPr>
            <a:picLocks noChangeAspect="1" noChangeArrowheads="1"/>
          </p:cNvPicPr>
          <p:nvPr userDrawn="1"/>
        </p:nvPicPr>
        <p:blipFill>
          <a:blip r:embed="rId2"/>
          <a:srcRect b="1143"/>
          <a:stretch>
            <a:fillRect/>
          </a:stretch>
        </p:blipFill>
        <p:spPr bwMode="auto">
          <a:xfrm>
            <a:off x="170130" y="194736"/>
            <a:ext cx="8797658" cy="579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461375" cy="1219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EF8D9-D4A9-4858-9987-480FBE34C8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9461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105187\AppData\Local\Temp\notesA245EB\OI_1062_Homenew_Final.jpg"/>
          <p:cNvPicPr>
            <a:picLocks noChangeAspect="1" noChangeArrowheads="1"/>
          </p:cNvPicPr>
          <p:nvPr userDrawn="1"/>
        </p:nvPicPr>
        <p:blipFill>
          <a:blip r:embed="rId2"/>
          <a:srcRect b="8100"/>
          <a:stretch>
            <a:fillRect/>
          </a:stretch>
        </p:blipFill>
        <p:spPr bwMode="auto">
          <a:xfrm>
            <a:off x="169331" y="194735"/>
            <a:ext cx="8792107" cy="579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461375" cy="1219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EF8D9-D4A9-4858-9987-480FBE34C8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9461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06BE6A-EF90-4E3E-A71C-AF0127496F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1CEF711-8EA4-41FE-9E1A-7278D687FD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3E9D33E-D84A-4C4D-B7BE-AEE28519A6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EF8D9-D4A9-4858-9987-480FBE34C8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439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8CABBFF-C41E-4C74-A6B6-15B9F21F05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93C1987-6577-4607-B214-72BAAE09F1D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569200" cy="1219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7A61F9-55F4-43CF-AA0A-A89BACE5E2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8E5E583-D843-4892-B515-6EF120E226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A88A3B-6CAF-44F1-9705-ECCCF55719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11.jpe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11.jpeg"/><Relationship Id="rId5" Type="http://schemas.openxmlformats.org/officeDocument/2006/relationships/slideLayout" Target="../slideLayouts/slideLayout32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31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1.jpe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750993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Title here [Arial Bold, 28 pt.]</a:t>
            </a:r>
          </a:p>
        </p:txBody>
      </p:sp>
      <p:sp>
        <p:nvSpPr>
          <p:cNvPr id="1028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246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914400">
              <a:spcBef>
                <a:spcPct val="0"/>
              </a:spcBef>
              <a:buFontTx/>
              <a:buNone/>
              <a:defRPr sz="1200" b="0">
                <a:cs typeface="Arial" pitchFamily="34" charset="0"/>
              </a:defRPr>
            </a:lvl1pPr>
          </a:lstStyle>
          <a:p>
            <a:fld id="{110EF8D9-D4A9-4858-9987-480FBE34C8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31" name="Picture 9" descr="OI_Lockup.eps"/>
          <p:cNvPicPr>
            <a:picLocks noChangeAspect="1"/>
          </p:cNvPicPr>
          <p:nvPr userDrawn="1"/>
        </p:nvPicPr>
        <p:blipFill>
          <a:blip r:embed="rId20"/>
          <a:srcRect/>
          <a:stretch/>
        </p:blipFill>
        <p:spPr bwMode="auto">
          <a:xfrm>
            <a:off x="8305800" y="136525"/>
            <a:ext cx="6159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O-I_GIL-Square_EN_4C.eps"/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63"/>
          <a:stretch>
            <a:fillRect/>
          </a:stretch>
        </p:blipFill>
        <p:spPr>
          <a:xfrm>
            <a:off x="7967132" y="76200"/>
            <a:ext cx="994306" cy="11006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817" r:id="rId1"/>
    <p:sldLayoutId id="2147485837" r:id="rId2"/>
    <p:sldLayoutId id="2147485887" r:id="rId3"/>
    <p:sldLayoutId id="2147485813" r:id="rId4"/>
    <p:sldLayoutId id="2147485815" r:id="rId5"/>
    <p:sldLayoutId id="2147485816" r:id="rId6"/>
    <p:sldLayoutId id="2147485819" r:id="rId7"/>
    <p:sldLayoutId id="2147485820" r:id="rId8"/>
    <p:sldLayoutId id="2147485821" r:id="rId9"/>
    <p:sldLayoutId id="2147485822" r:id="rId10"/>
    <p:sldLayoutId id="2147485835" r:id="rId11"/>
    <p:sldLayoutId id="2147485888" r:id="rId12"/>
    <p:sldLayoutId id="2147485889" r:id="rId13"/>
    <p:sldLayoutId id="2147485890" r:id="rId14"/>
    <p:sldLayoutId id="2147485891" r:id="rId15"/>
    <p:sldLayoutId id="2147485894" r:id="rId16"/>
    <p:sldLayoutId id="2147485892" r:id="rId17"/>
    <p:sldLayoutId id="2147485893" r:id="rId18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b="1" baseline="0">
          <a:solidFill>
            <a:srgbClr val="0D0D0D"/>
          </a:solidFill>
          <a:latin typeface="+mj-lt"/>
          <a:ea typeface="+mj-ea"/>
          <a:cs typeface="Helvetica Neue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D0D0D"/>
          </a:solidFill>
          <a:latin typeface="Helvetica Neue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D0D0D"/>
          </a:solidFill>
          <a:latin typeface="Helvetica Neue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D0D0D"/>
          </a:solidFill>
          <a:latin typeface="Helvetica Neue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D0D0D"/>
          </a:solidFill>
          <a:latin typeface="Helvetica Neue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 Bold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 Bold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 Bold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 Bold" charset="0"/>
          <a:ea typeface="ＭＳ Ｐゴシック" charset="0"/>
          <a:cs typeface="ＭＳ Ｐゴシック" charset="0"/>
        </a:defRPr>
      </a:lvl9pPr>
    </p:titleStyle>
    <p:bodyStyle>
      <a:lvl1pPr marL="228600" indent="-228600" algn="l" defTabSz="457200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Helvetica Neue"/>
        </a:defRPr>
      </a:lvl1pPr>
      <a:lvl2pPr marL="684213" indent="-227013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Helvetica Neue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>
          <a:solidFill>
            <a:srgbClr val="595959"/>
          </a:solidFill>
          <a:latin typeface="+mn-lt"/>
          <a:ea typeface="Arial" charset="0"/>
          <a:cs typeface="Helvetica Neue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000">
          <a:solidFill>
            <a:schemeClr val="tx1"/>
          </a:solidFill>
          <a:latin typeface="+mn-lt"/>
          <a:ea typeface="Arial" charset="0"/>
          <a:cs typeface="Helvetica Neue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000">
          <a:solidFill>
            <a:schemeClr val="tx1"/>
          </a:solidFill>
          <a:latin typeface="+mn-lt"/>
          <a:ea typeface="Arial" charset="0"/>
          <a:cs typeface="Helvetica Neue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000">
          <a:solidFill>
            <a:schemeClr val="tx1"/>
          </a:solidFill>
          <a:latin typeface="+mn-lt"/>
          <a:ea typeface="+mn-ea"/>
          <a:cs typeface="Arial" charset="0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000">
          <a:solidFill>
            <a:schemeClr val="tx1"/>
          </a:solidFill>
          <a:latin typeface="+mn-lt"/>
          <a:ea typeface="+mn-ea"/>
          <a:cs typeface="Arial" charset="0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000">
          <a:solidFill>
            <a:schemeClr val="tx1"/>
          </a:solidFill>
          <a:latin typeface="+mn-lt"/>
          <a:ea typeface="+mn-ea"/>
          <a:cs typeface="Arial" charset="0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000">
          <a:solidFill>
            <a:schemeClr val="tx1"/>
          </a:solidFill>
          <a:latin typeface="+mn-lt"/>
          <a:ea typeface="+mn-ea"/>
          <a:cs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7213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Title here [Arial Bold, 28 pt.]</a:t>
            </a:r>
          </a:p>
        </p:txBody>
      </p:sp>
      <p:sp>
        <p:nvSpPr>
          <p:cNvPr id="1028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246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914400">
              <a:spcBef>
                <a:spcPct val="0"/>
              </a:spcBef>
              <a:buFontTx/>
              <a:buNone/>
              <a:defRPr sz="1200" b="0">
                <a:cs typeface="Arial" pitchFamily="34" charset="0"/>
              </a:defRPr>
            </a:lvl1pPr>
          </a:lstStyle>
          <a:p>
            <a:fld id="{110EF8D9-D4A9-4858-9987-480FBE34C8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31" name="Picture 9" descr="OI_Lockup.eps"/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 bwMode="auto">
          <a:xfrm>
            <a:off x="8305800" y="136525"/>
            <a:ext cx="6159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71" y="6382168"/>
            <a:ext cx="345057" cy="2499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842" r:id="rId1"/>
    <p:sldLayoutId id="2147485844" r:id="rId2"/>
    <p:sldLayoutId id="2147485845" r:id="rId3"/>
    <p:sldLayoutId id="2147485846" r:id="rId4"/>
    <p:sldLayoutId id="2147485847" r:id="rId5"/>
    <p:sldLayoutId id="2147485849" r:id="rId6"/>
    <p:sldLayoutId id="2147485850" r:id="rId7"/>
    <p:sldLayoutId id="2147485851" r:id="rId8"/>
    <p:sldLayoutId id="2147485852" r:id="rId9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b="1" baseline="0">
          <a:solidFill>
            <a:srgbClr val="0D0D0D"/>
          </a:solidFill>
          <a:latin typeface="+mj-lt"/>
          <a:ea typeface="+mj-ea"/>
          <a:cs typeface="Helvetica Neue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D0D0D"/>
          </a:solidFill>
          <a:latin typeface="Helvetica Neue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D0D0D"/>
          </a:solidFill>
          <a:latin typeface="Helvetica Neue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D0D0D"/>
          </a:solidFill>
          <a:latin typeface="Helvetica Neue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D0D0D"/>
          </a:solidFill>
          <a:latin typeface="Helvetica Neue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 Bold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 Bold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 Bold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 Bold" charset="0"/>
          <a:ea typeface="ＭＳ Ｐゴシック" charset="0"/>
          <a:cs typeface="ＭＳ Ｐゴシック" charset="0"/>
        </a:defRPr>
      </a:lvl9pPr>
    </p:titleStyle>
    <p:bodyStyle>
      <a:lvl1pPr marL="228600" indent="-228600" algn="l" defTabSz="457200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000000"/>
          </a:solidFill>
          <a:latin typeface="+mn-lt"/>
          <a:ea typeface="+mn-ea"/>
          <a:cs typeface="Helvetica Neue"/>
        </a:defRPr>
      </a:lvl1pPr>
      <a:lvl2pPr marL="684213" indent="-227013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595959"/>
          </a:solidFill>
          <a:latin typeface="+mn-lt"/>
          <a:ea typeface="+mn-ea"/>
          <a:cs typeface="Helvetica Neue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SzPct val="100000"/>
        <a:buFont typeface="Courier New" pitchFamily="49" charset="0"/>
        <a:buChar char="o"/>
        <a:defRPr>
          <a:solidFill>
            <a:srgbClr val="595959"/>
          </a:solidFill>
          <a:latin typeface="+mn-lt"/>
          <a:ea typeface="Arial" charset="0"/>
          <a:cs typeface="Helvetica Neue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000">
          <a:solidFill>
            <a:schemeClr val="tx1"/>
          </a:solidFill>
          <a:latin typeface="+mn-lt"/>
          <a:ea typeface="Arial" charset="0"/>
          <a:cs typeface="Helvetica Neue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000">
          <a:solidFill>
            <a:schemeClr val="tx1"/>
          </a:solidFill>
          <a:latin typeface="+mn-lt"/>
          <a:ea typeface="Arial" charset="0"/>
          <a:cs typeface="Helvetica Neue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000">
          <a:solidFill>
            <a:schemeClr val="tx1"/>
          </a:solidFill>
          <a:latin typeface="+mn-lt"/>
          <a:ea typeface="+mn-ea"/>
          <a:cs typeface="Arial" charset="0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000">
          <a:solidFill>
            <a:schemeClr val="tx1"/>
          </a:solidFill>
          <a:latin typeface="+mn-lt"/>
          <a:ea typeface="+mn-ea"/>
          <a:cs typeface="Arial" charset="0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000">
          <a:solidFill>
            <a:schemeClr val="tx1"/>
          </a:solidFill>
          <a:latin typeface="+mn-lt"/>
          <a:ea typeface="+mn-ea"/>
          <a:cs typeface="Arial" charset="0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000">
          <a:solidFill>
            <a:schemeClr val="tx1"/>
          </a:solidFill>
          <a:latin typeface="+mn-lt"/>
          <a:ea typeface="+mn-ea"/>
          <a:cs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7213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Title here [Arial Bold, 28 pt.]</a:t>
            </a:r>
          </a:p>
        </p:txBody>
      </p:sp>
      <p:sp>
        <p:nvSpPr>
          <p:cNvPr id="1028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246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914400">
              <a:spcBef>
                <a:spcPct val="0"/>
              </a:spcBef>
              <a:buFontTx/>
              <a:buNone/>
              <a:defRPr sz="1200" b="0">
                <a:cs typeface="Arial" pitchFamily="34" charset="0"/>
              </a:defRPr>
            </a:lvl1pPr>
          </a:lstStyle>
          <a:p>
            <a:fld id="{110EF8D9-D4A9-4858-9987-480FBE34C8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31" name="Picture 9" descr="OI_Lockup.eps"/>
          <p:cNvPicPr>
            <a:picLocks noChangeAspect="1"/>
          </p:cNvPicPr>
          <p:nvPr userDrawn="1"/>
        </p:nvPicPr>
        <p:blipFill>
          <a:blip r:embed="rId10"/>
          <a:srcRect/>
          <a:stretch/>
        </p:blipFill>
        <p:spPr bwMode="auto">
          <a:xfrm>
            <a:off x="8305800" y="136525"/>
            <a:ext cx="6159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71" y="6382168"/>
            <a:ext cx="345057" cy="2499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855" r:id="rId1"/>
    <p:sldLayoutId id="2147485856" r:id="rId2"/>
    <p:sldLayoutId id="2147485857" r:id="rId3"/>
    <p:sldLayoutId id="2147485858" r:id="rId4"/>
    <p:sldLayoutId id="2147485859" r:id="rId5"/>
    <p:sldLayoutId id="2147485860" r:id="rId6"/>
    <p:sldLayoutId id="2147485861" r:id="rId7"/>
    <p:sldLayoutId id="2147485862" r:id="rId8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b="1" baseline="0">
          <a:solidFill>
            <a:srgbClr val="0D0D0D"/>
          </a:solidFill>
          <a:latin typeface="+mj-lt"/>
          <a:ea typeface="+mj-ea"/>
          <a:cs typeface="Helvetica Neue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D0D0D"/>
          </a:solidFill>
          <a:latin typeface="Helvetica Neue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D0D0D"/>
          </a:solidFill>
          <a:latin typeface="Helvetica Neue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D0D0D"/>
          </a:solidFill>
          <a:latin typeface="Helvetica Neue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D0D0D"/>
          </a:solidFill>
          <a:latin typeface="Helvetica Neue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 Bold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 Bold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 Bold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 Bold" charset="0"/>
          <a:ea typeface="ＭＳ Ｐゴシック" charset="0"/>
          <a:cs typeface="ＭＳ Ｐゴシック" charset="0"/>
        </a:defRPr>
      </a:lvl9pPr>
    </p:titleStyle>
    <p:bodyStyle>
      <a:lvl1pPr marL="228600" indent="-228600" algn="l" defTabSz="457200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000000"/>
          </a:solidFill>
          <a:latin typeface="+mn-lt"/>
          <a:ea typeface="+mn-ea"/>
          <a:cs typeface="Helvetica Neue"/>
        </a:defRPr>
      </a:lvl1pPr>
      <a:lvl2pPr marL="684213" indent="-227013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595959"/>
          </a:solidFill>
          <a:latin typeface="+mn-lt"/>
          <a:ea typeface="+mn-ea"/>
          <a:cs typeface="Helvetica Neue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SzPct val="100000"/>
        <a:buFont typeface="Courier New" pitchFamily="49" charset="0"/>
        <a:buChar char="o"/>
        <a:defRPr>
          <a:solidFill>
            <a:srgbClr val="595959"/>
          </a:solidFill>
          <a:latin typeface="+mn-lt"/>
          <a:ea typeface="Arial" charset="0"/>
          <a:cs typeface="Helvetica Neue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000">
          <a:solidFill>
            <a:schemeClr val="tx1"/>
          </a:solidFill>
          <a:latin typeface="+mn-lt"/>
          <a:ea typeface="Arial" charset="0"/>
          <a:cs typeface="Helvetica Neue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000">
          <a:solidFill>
            <a:schemeClr val="tx1"/>
          </a:solidFill>
          <a:latin typeface="+mn-lt"/>
          <a:ea typeface="Arial" charset="0"/>
          <a:cs typeface="Helvetica Neue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000">
          <a:solidFill>
            <a:schemeClr val="tx1"/>
          </a:solidFill>
          <a:latin typeface="+mn-lt"/>
          <a:ea typeface="+mn-ea"/>
          <a:cs typeface="Arial" charset="0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000">
          <a:solidFill>
            <a:schemeClr val="tx1"/>
          </a:solidFill>
          <a:latin typeface="+mn-lt"/>
          <a:ea typeface="+mn-ea"/>
          <a:cs typeface="Arial" charset="0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000">
          <a:solidFill>
            <a:schemeClr val="tx1"/>
          </a:solidFill>
          <a:latin typeface="+mn-lt"/>
          <a:ea typeface="+mn-ea"/>
          <a:cs typeface="Arial" charset="0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000">
          <a:solidFill>
            <a:schemeClr val="tx1"/>
          </a:solidFill>
          <a:latin typeface="+mn-lt"/>
          <a:ea typeface="+mn-ea"/>
          <a:cs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7213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Title here [Arial Bold, 28 pt.]</a:t>
            </a:r>
          </a:p>
        </p:txBody>
      </p:sp>
      <p:sp>
        <p:nvSpPr>
          <p:cNvPr id="1028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246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914400">
              <a:spcBef>
                <a:spcPct val="0"/>
              </a:spcBef>
              <a:buFontTx/>
              <a:buNone/>
              <a:defRPr sz="1200" b="0">
                <a:cs typeface="Arial" pitchFamily="34" charset="0"/>
              </a:defRPr>
            </a:lvl1pPr>
          </a:lstStyle>
          <a:p>
            <a:fld id="{110EF8D9-D4A9-4858-9987-480FBE34C8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31" name="Picture 9" descr="OI_Lockup.eps"/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 bwMode="auto">
          <a:xfrm>
            <a:off x="8305800" y="136525"/>
            <a:ext cx="6159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71" y="6382168"/>
            <a:ext cx="345057" cy="2499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867" r:id="rId1"/>
    <p:sldLayoutId id="2147485868" r:id="rId2"/>
    <p:sldLayoutId id="2147485869" r:id="rId3"/>
    <p:sldLayoutId id="2147485870" r:id="rId4"/>
    <p:sldLayoutId id="2147485871" r:id="rId5"/>
    <p:sldLayoutId id="2147485872" r:id="rId6"/>
    <p:sldLayoutId id="2147485873" r:id="rId7"/>
    <p:sldLayoutId id="2147485874" r:id="rId8"/>
    <p:sldLayoutId id="2147485875" r:id="rId9"/>
    <p:sldLayoutId id="2147485878" r:id="rId10"/>
    <p:sldLayoutId id="2147485879" r:id="rId11"/>
    <p:sldLayoutId id="2147485895" r:id="rId12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D0D0D"/>
          </a:solidFill>
          <a:latin typeface="+mj-lt"/>
          <a:ea typeface="+mj-ea"/>
          <a:cs typeface="Helvetica Neue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D0D0D"/>
          </a:solidFill>
          <a:latin typeface="Helvetica Neue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D0D0D"/>
          </a:solidFill>
          <a:latin typeface="Helvetica Neue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D0D0D"/>
          </a:solidFill>
          <a:latin typeface="Helvetica Neue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D0D0D"/>
          </a:solidFill>
          <a:latin typeface="Helvetica Neue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 Bold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 Bold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 Bold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 Bold" charset="0"/>
          <a:ea typeface="ＭＳ Ｐゴシック" charset="0"/>
          <a:cs typeface="ＭＳ Ｐゴシック" charset="0"/>
        </a:defRPr>
      </a:lvl9pPr>
    </p:titleStyle>
    <p:bodyStyle>
      <a:lvl1pPr marL="228600" indent="-228600" algn="l" defTabSz="457200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000000"/>
          </a:solidFill>
          <a:latin typeface="+mn-lt"/>
          <a:ea typeface="+mn-ea"/>
          <a:cs typeface="Helvetica Neue"/>
        </a:defRPr>
      </a:lvl1pPr>
      <a:lvl2pPr marL="684213" indent="-227013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595959"/>
          </a:solidFill>
          <a:latin typeface="+mn-lt"/>
          <a:ea typeface="+mn-ea"/>
          <a:cs typeface="Helvetica Neue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SzPct val="100000"/>
        <a:buFont typeface="Courier New" pitchFamily="49" charset="0"/>
        <a:buChar char="o"/>
        <a:defRPr>
          <a:solidFill>
            <a:srgbClr val="595959"/>
          </a:solidFill>
          <a:latin typeface="+mn-lt"/>
          <a:ea typeface="Arial" charset="0"/>
          <a:cs typeface="Helvetica Neue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000">
          <a:solidFill>
            <a:schemeClr val="tx1"/>
          </a:solidFill>
          <a:latin typeface="+mn-lt"/>
          <a:ea typeface="Arial" charset="0"/>
          <a:cs typeface="Helvetica Neue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000">
          <a:solidFill>
            <a:schemeClr val="tx1"/>
          </a:solidFill>
          <a:latin typeface="+mn-lt"/>
          <a:ea typeface="Arial" charset="0"/>
          <a:cs typeface="Helvetica Neue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000">
          <a:solidFill>
            <a:schemeClr val="tx1"/>
          </a:solidFill>
          <a:latin typeface="+mn-lt"/>
          <a:ea typeface="+mn-ea"/>
          <a:cs typeface="Arial" charset="0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000">
          <a:solidFill>
            <a:schemeClr val="tx1"/>
          </a:solidFill>
          <a:latin typeface="+mn-lt"/>
          <a:ea typeface="+mn-ea"/>
          <a:cs typeface="Arial" charset="0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000">
          <a:solidFill>
            <a:schemeClr val="tx1"/>
          </a:solidFill>
          <a:latin typeface="+mn-lt"/>
          <a:ea typeface="+mn-ea"/>
          <a:cs typeface="Arial" charset="0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000">
          <a:solidFill>
            <a:schemeClr val="tx1"/>
          </a:solidFill>
          <a:latin typeface="+mn-lt"/>
          <a:ea typeface="+mn-ea"/>
          <a:cs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63271" y="6324600"/>
            <a:ext cx="216954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914400">
              <a:spcBef>
                <a:spcPct val="0"/>
              </a:spcBef>
              <a:buFontTx/>
              <a:buNone/>
              <a:defRPr sz="1200" b="0">
                <a:cs typeface="Arial" pitchFamily="34" charset="0"/>
              </a:defRPr>
            </a:lvl1pPr>
          </a:lstStyle>
          <a:p>
            <a:fld id="{110EF8D9-D4A9-4858-9987-480FBE34C8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ounded Rectangle 12"/>
          <p:cNvSpPr/>
          <p:nvPr userDrawn="1"/>
        </p:nvSpPr>
        <p:spPr bwMode="auto">
          <a:xfrm>
            <a:off x="2048933" y="1117600"/>
            <a:ext cx="5113867" cy="1507067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Char char="•"/>
            </a:pPr>
            <a:endParaRPr lang="en-US"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71" y="6382168"/>
            <a:ext cx="345057" cy="2499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896" r:id="rId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D0D0D"/>
          </a:solidFill>
          <a:latin typeface="+mn-lt"/>
          <a:ea typeface="+mj-ea"/>
          <a:cs typeface="Helvetica Neue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D0D0D"/>
          </a:solidFill>
          <a:latin typeface="Helvetica Neue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D0D0D"/>
          </a:solidFill>
          <a:latin typeface="Helvetica Neue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D0D0D"/>
          </a:solidFill>
          <a:latin typeface="Helvetica Neue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D0D0D"/>
          </a:solidFill>
          <a:latin typeface="Helvetica Neue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 Bold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 Bold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 Bold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 Bold" charset="0"/>
          <a:ea typeface="ＭＳ Ｐゴシック" charset="0"/>
          <a:cs typeface="ＭＳ Ｐゴシック" charset="0"/>
        </a:defRPr>
      </a:lvl9pPr>
    </p:titleStyle>
    <p:bodyStyle>
      <a:lvl1pPr marL="228600" indent="-228600" algn="l" defTabSz="457200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Helvetica Neue"/>
        </a:defRPr>
      </a:lvl1pPr>
      <a:lvl2pPr marL="684213" indent="-227013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595959"/>
          </a:solidFill>
          <a:latin typeface="+mn-lt"/>
          <a:ea typeface="+mn-ea"/>
          <a:cs typeface="Helvetica Neue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SzPct val="65000"/>
        <a:buFont typeface="Courier New" pitchFamily="49" charset="0"/>
        <a:buChar char="o"/>
        <a:defRPr>
          <a:solidFill>
            <a:srgbClr val="595959"/>
          </a:solidFill>
          <a:latin typeface="Helvetica Neue"/>
          <a:ea typeface="Arial" charset="0"/>
          <a:cs typeface="Helvetica Neue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000">
          <a:solidFill>
            <a:schemeClr val="tx1"/>
          </a:solidFill>
          <a:latin typeface="Helvetica Neue"/>
          <a:ea typeface="Arial" charset="0"/>
          <a:cs typeface="Helvetica Neue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000">
          <a:solidFill>
            <a:schemeClr val="tx1"/>
          </a:solidFill>
          <a:latin typeface="Helvetica Neue"/>
          <a:ea typeface="Arial" charset="0"/>
          <a:cs typeface="Helvetica Neue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000">
          <a:solidFill>
            <a:schemeClr val="tx1"/>
          </a:solidFill>
          <a:latin typeface="+mn-lt"/>
          <a:ea typeface="+mn-ea"/>
          <a:cs typeface="Arial" charset="0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000">
          <a:solidFill>
            <a:schemeClr val="tx1"/>
          </a:solidFill>
          <a:latin typeface="+mn-lt"/>
          <a:ea typeface="+mn-ea"/>
          <a:cs typeface="Arial" charset="0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000">
          <a:solidFill>
            <a:schemeClr val="tx1"/>
          </a:solidFill>
          <a:latin typeface="+mn-lt"/>
          <a:ea typeface="+mn-ea"/>
          <a:cs typeface="Arial" charset="0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000">
          <a:solidFill>
            <a:schemeClr val="tx1"/>
          </a:solidFill>
          <a:latin typeface="+mn-lt"/>
          <a:ea typeface="+mn-ea"/>
          <a:cs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85738" y="4926013"/>
            <a:ext cx="8775700" cy="129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rgbClr val="898989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8" y="186264"/>
            <a:ext cx="8775700" cy="5869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3885184" y="367503"/>
            <a:ext cx="5258816" cy="145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defRPr sz="1000">
                <a:solidFill>
                  <a:srgbClr val="898989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rgbClr val="898989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rgbClr val="898989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rgbClr val="898989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rgbClr val="898989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000">
                <a:solidFill>
                  <a:srgbClr val="898989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000">
                <a:solidFill>
                  <a:srgbClr val="898989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000">
                <a:solidFill>
                  <a:srgbClr val="898989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000">
                <a:solidFill>
                  <a:srgbClr val="898989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 typeface="Arial" charset="0"/>
              <a:buNone/>
            </a:pPr>
            <a:r>
              <a:rPr lang="en-US" sz="3600" b="1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GLASS: good for you and the environment</a:t>
            </a:r>
            <a:endParaRPr lang="en-US" sz="3600" dirty="0">
              <a:solidFill>
                <a:schemeClr val="tx1"/>
              </a:solidFill>
              <a:latin typeface="Helvetica Neue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120431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228600" y="419107"/>
            <a:ext cx="2841223" cy="1823715"/>
          </a:xfrm>
          <a:prstGeom prst="roundRect">
            <a:avLst/>
          </a:prstGeom>
          <a:solidFill>
            <a:srgbClr val="D7471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GLASS is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all-natural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non-toxic.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41300" y="4304346"/>
            <a:ext cx="2777215" cy="1823715"/>
          </a:xfrm>
          <a:prstGeom prst="roundRect">
            <a:avLst/>
          </a:prstGeom>
          <a:solidFill>
            <a:srgbClr val="96B72D"/>
          </a:solidFill>
          <a:ln w="25400" cap="flat" cmpd="sng" algn="ctr">
            <a:noFill/>
            <a:prstDash val="soli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" pitchFamily="-105" charset="0"/>
                <a:cs typeface="Arial" pitchFamily="-105" charset="0"/>
              </a:rPr>
              <a:t>With GLASS, what you see is what you get – there is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" pitchFamily="-105" charset="0"/>
                <a:cs typeface="Arial" pitchFamily="-105" charset="0"/>
              </a:rPr>
              <a:t>nothing to hide.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119876" y="419107"/>
            <a:ext cx="2841562" cy="1823715"/>
          </a:xfrm>
          <a:prstGeom prst="roundRect">
            <a:avLst/>
          </a:prstGeom>
          <a:solidFill>
            <a:srgbClr val="269990"/>
          </a:solidFill>
          <a:ln w="25400" cap="flat" cmpd="sng" algn="ctr">
            <a:noFill/>
            <a:prstDash val="soli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" pitchFamily="-105" charset="0"/>
                <a:cs typeface="Arial" pitchFamily="-105" charset="0"/>
              </a:rPr>
              <a:t>GLASS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" pitchFamily="-105" charset="0"/>
                <a:cs typeface="Arial" pitchFamily="-105" charset="0"/>
              </a:rPr>
              <a:t>protects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" pitchFamily="-105" charset="0"/>
                <a:cs typeface="Arial" pitchFamily="-105" charset="0"/>
              </a:rPr>
              <a:t> </a:t>
            </a:r>
            <a:b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" pitchFamily="-105" charset="0"/>
                <a:cs typeface="Arial" pitchFamily="-105" charset="0"/>
              </a:rPr>
            </a:b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" pitchFamily="-105" charset="0"/>
                <a:cs typeface="Arial" pitchFamily="-105" charset="0"/>
              </a:rPr>
              <a:t>you by keeping chemicals out of your food &amp; drinks.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Arial" pitchFamily="-105" charset="0"/>
              <a:cs typeface="Arial" pitchFamily="-105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119876" y="4304346"/>
            <a:ext cx="2841562" cy="1823715"/>
          </a:xfrm>
          <a:prstGeom prst="roundRect">
            <a:avLst/>
          </a:prstGeom>
          <a:solidFill>
            <a:srgbClr val="89387C"/>
          </a:solidFill>
          <a:ln w="25400" cap="flat" cmpd="sng" algn="ctr">
            <a:noFill/>
            <a:prstDash val="soli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" pitchFamily="-105" charset="0"/>
                <a:cs typeface="Arial" pitchFamily="-105" charset="0"/>
              </a:rPr>
              <a:t>GLASS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" pitchFamily="-105" charset="0"/>
                <a:cs typeface="Arial" pitchFamily="-105" charset="0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" pitchFamily="-105" charset="0"/>
                <a:cs typeface="Arial" pitchFamily="-105" charset="0"/>
              </a:rPr>
              <a:t>keeps what’s inside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" pitchFamily="-105" charset="0"/>
                <a:cs typeface="Arial" pitchFamily="-105" charset="0"/>
              </a:rPr>
              <a:t>safe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" pitchFamily="-105" charset="0"/>
                <a:cs typeface="Arial" pitchFamily="-105" charset="0"/>
              </a:rPr>
              <a:t>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Arial" pitchFamily="-105" charset="0"/>
              <a:cs typeface="Arial" pitchFamily="-105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155421" y="2342793"/>
            <a:ext cx="2844061" cy="1823715"/>
          </a:xfrm>
          <a:prstGeom prst="roundRect">
            <a:avLst/>
          </a:prstGeom>
          <a:solidFill>
            <a:srgbClr val="EEA420"/>
          </a:solidFill>
          <a:ln w="25400" cap="flat" cmpd="sng" algn="ctr">
            <a:noFill/>
            <a:prstDash val="soli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" pitchFamily="-105" charset="0"/>
                <a:cs typeface="Arial" pitchFamily="-105" charset="0"/>
              </a:rPr>
              <a:t>Food and drinks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" pitchFamily="-105" charset="0"/>
                <a:cs typeface="Arial" pitchFamily="-105" charset="0"/>
              </a:rPr>
              <a:t>taste better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" pitchFamily="-105" charset="0"/>
                <a:cs typeface="Arial" pitchFamily="-105" charset="0"/>
              </a:rPr>
              <a:t>in GLASS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Arial" pitchFamily="-105" charset="0"/>
              <a:cs typeface="Arial" pitchFamily="-105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155422" y="419107"/>
            <a:ext cx="2844061" cy="1823715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00B0F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700" b="0" i="0" u="none" strike="noStrike" kern="0" cap="none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WHY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155422" y="4304346"/>
            <a:ext cx="2844060" cy="1823715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00B0F0"/>
            </a:solidFill>
            <a:prstDash val="soli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7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Arial" pitchFamily="-105" charset="0"/>
                <a:cs typeface="Arial" pitchFamily="-105" charset="0"/>
              </a:rPr>
              <a:t>BEST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119876" y="2342793"/>
            <a:ext cx="2841562" cy="1823715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00B0F0"/>
            </a:solidFill>
            <a:prstDash val="soli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Arial" pitchFamily="-105" charset="0"/>
                <a:cs typeface="Arial" pitchFamily="-105" charset="0"/>
              </a:rPr>
              <a:t>IS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241300" y="2342793"/>
            <a:ext cx="2777214" cy="1823715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00B0F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700" b="0" i="0" u="none" strike="noStrike" kern="0" cap="none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GLASS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Connector 48"/>
          <p:cNvCxnSpPr/>
          <p:nvPr/>
        </p:nvCxnSpPr>
        <p:spPr>
          <a:xfrm flipH="1">
            <a:off x="2373312" y="2205038"/>
            <a:ext cx="931862" cy="1588"/>
          </a:xfrm>
          <a:prstGeom prst="line">
            <a:avLst/>
          </a:prstGeom>
          <a:noFill/>
          <a:ln w="38100" cap="flat" cmpd="sng" algn="ctr">
            <a:solidFill>
              <a:srgbClr val="269990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50" name="Straight Connector 49"/>
          <p:cNvCxnSpPr/>
          <p:nvPr/>
        </p:nvCxnSpPr>
        <p:spPr>
          <a:xfrm flipH="1">
            <a:off x="4387849" y="3387726"/>
            <a:ext cx="0" cy="439737"/>
          </a:xfrm>
          <a:prstGeom prst="line">
            <a:avLst/>
          </a:prstGeom>
          <a:noFill/>
          <a:ln w="38100" cap="flat" cmpd="sng" algn="ctr">
            <a:solidFill>
              <a:srgbClr val="269990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51" name="Straight Connector 50"/>
          <p:cNvCxnSpPr/>
          <p:nvPr/>
        </p:nvCxnSpPr>
        <p:spPr>
          <a:xfrm flipH="1">
            <a:off x="4387849" y="3633788"/>
            <a:ext cx="1916113" cy="0"/>
          </a:xfrm>
          <a:prstGeom prst="line">
            <a:avLst/>
          </a:prstGeom>
          <a:noFill/>
          <a:ln w="38100" cap="flat" cmpd="sng" algn="ctr">
            <a:solidFill>
              <a:srgbClr val="269990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52" name="Straight Connector 51"/>
          <p:cNvCxnSpPr>
            <a:stCxn id="61" idx="1"/>
          </p:cNvCxnSpPr>
          <p:nvPr/>
        </p:nvCxnSpPr>
        <p:spPr>
          <a:xfrm flipH="1">
            <a:off x="2416174" y="5024438"/>
            <a:ext cx="933450" cy="1588"/>
          </a:xfrm>
          <a:prstGeom prst="line">
            <a:avLst/>
          </a:prstGeom>
          <a:noFill/>
          <a:ln w="38100" cap="flat" cmpd="sng" algn="ctr">
            <a:solidFill>
              <a:srgbClr val="269990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53" name="Straight Connector 52"/>
          <p:cNvCxnSpPr>
            <a:stCxn id="58" idx="2"/>
          </p:cNvCxnSpPr>
          <p:nvPr/>
        </p:nvCxnSpPr>
        <p:spPr>
          <a:xfrm flipH="1">
            <a:off x="1346199" y="3408363"/>
            <a:ext cx="0" cy="439738"/>
          </a:xfrm>
          <a:prstGeom prst="line">
            <a:avLst/>
          </a:prstGeom>
          <a:noFill/>
          <a:ln w="38100" cap="flat" cmpd="sng" algn="ctr">
            <a:solidFill>
              <a:srgbClr val="269990">
                <a:lumMod val="60000"/>
                <a:lumOff val="40000"/>
              </a:srgbClr>
            </a:solidFill>
            <a:prstDash val="solid"/>
          </a:ln>
          <a:effectLst/>
        </p:spPr>
      </p:cxnSp>
      <p:pic>
        <p:nvPicPr>
          <p:cNvPr id="54" name="Picture 2" descr="C:\Users\U103368\AppData\Local\Microsoft\Windows\Temporary Internet Files\Content.IE5\5YFOUQSJ\MP910220985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7399" y="1303338"/>
            <a:ext cx="1119188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499" y="4297363"/>
            <a:ext cx="1868488" cy="135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3937" y="4054476"/>
            <a:ext cx="1655762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17899" y="1309688"/>
            <a:ext cx="1658938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Rounded Rectangle 57"/>
          <p:cNvSpPr/>
          <p:nvPr/>
        </p:nvSpPr>
        <p:spPr>
          <a:xfrm>
            <a:off x="307974" y="1057276"/>
            <a:ext cx="2076450" cy="2351087"/>
          </a:xfrm>
          <a:prstGeom prst="roundRect">
            <a:avLst/>
          </a:prstGeom>
          <a:noFill/>
          <a:ln w="38100" cap="flat" cmpd="sng" algn="ctr">
            <a:solidFill>
              <a:srgbClr val="269990">
                <a:lumMod val="60000"/>
                <a:lumOff val="40000"/>
              </a:srgbClr>
            </a:solidFill>
            <a:prstDash val="soli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Arial" pitchFamily="-105" charset="0"/>
              <a:cs typeface="Arial" pitchFamily="-105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339724" y="3848101"/>
            <a:ext cx="2076450" cy="2351087"/>
          </a:xfrm>
          <a:prstGeom prst="roundRect">
            <a:avLst/>
          </a:prstGeom>
          <a:noFill/>
          <a:ln w="38100" cap="flat" cmpd="sng" algn="ctr">
            <a:solidFill>
              <a:srgbClr val="269990">
                <a:lumMod val="60000"/>
                <a:lumOff val="40000"/>
              </a:srgbClr>
            </a:solidFill>
            <a:prstDash val="soli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Arial" pitchFamily="-105" charset="0"/>
              <a:cs typeface="Arial" pitchFamily="-105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3284537" y="1031876"/>
            <a:ext cx="2078037" cy="2351087"/>
          </a:xfrm>
          <a:prstGeom prst="roundRect">
            <a:avLst/>
          </a:prstGeom>
          <a:noFill/>
          <a:ln w="38100" cap="flat" cmpd="sng" algn="ctr">
            <a:solidFill>
              <a:srgbClr val="269990">
                <a:lumMod val="60000"/>
                <a:lumOff val="40000"/>
              </a:srgbClr>
            </a:solidFill>
            <a:prstDash val="soli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Arial" pitchFamily="-105" charset="0"/>
              <a:cs typeface="Arial" pitchFamily="-105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3349624" y="3848101"/>
            <a:ext cx="2076450" cy="2351087"/>
          </a:xfrm>
          <a:prstGeom prst="roundRect">
            <a:avLst/>
          </a:prstGeom>
          <a:noFill/>
          <a:ln w="38100" cap="flat" cmpd="sng" algn="ctr">
            <a:solidFill>
              <a:srgbClr val="269990">
                <a:lumMod val="60000"/>
                <a:lumOff val="40000"/>
              </a:srgbClr>
            </a:solidFill>
            <a:prstDash val="soli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Arial" pitchFamily="-105" charset="0"/>
              <a:cs typeface="Arial" pitchFamily="-105" charset="0"/>
            </a:endParaRPr>
          </a:p>
        </p:txBody>
      </p:sp>
      <p:sp>
        <p:nvSpPr>
          <p:cNvPr id="62" name="TextBox 22"/>
          <p:cNvSpPr txBox="1">
            <a:spLocks noChangeArrowheads="1"/>
          </p:cNvSpPr>
          <p:nvPr/>
        </p:nvSpPr>
        <p:spPr bwMode="auto">
          <a:xfrm>
            <a:off x="441324" y="2800351"/>
            <a:ext cx="18716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-105" charset="0"/>
              </a:rPr>
              <a:t>SAND</a:t>
            </a:r>
          </a:p>
        </p:txBody>
      </p:sp>
      <p:sp>
        <p:nvSpPr>
          <p:cNvPr id="63" name="TextBox 27"/>
          <p:cNvSpPr txBox="1">
            <a:spLocks noChangeArrowheads="1"/>
          </p:cNvSpPr>
          <p:nvPr/>
        </p:nvSpPr>
        <p:spPr bwMode="auto">
          <a:xfrm>
            <a:off x="3387724" y="2770188"/>
            <a:ext cx="18716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-105" charset="0"/>
              </a:rPr>
              <a:t>CULLET</a:t>
            </a:r>
          </a:p>
        </p:txBody>
      </p:sp>
      <p:sp>
        <p:nvSpPr>
          <p:cNvPr id="64" name="TextBox 28"/>
          <p:cNvSpPr txBox="1">
            <a:spLocks noChangeArrowheads="1"/>
          </p:cNvSpPr>
          <p:nvPr/>
        </p:nvSpPr>
        <p:spPr bwMode="auto">
          <a:xfrm>
            <a:off x="411162" y="5648326"/>
            <a:ext cx="18700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-105" charset="0"/>
              </a:rPr>
              <a:t>LIMESTONE</a:t>
            </a:r>
          </a:p>
        </p:txBody>
      </p:sp>
      <p:sp>
        <p:nvSpPr>
          <p:cNvPr id="65" name="TextBox 30"/>
          <p:cNvSpPr txBox="1">
            <a:spLocks noChangeArrowheads="1"/>
          </p:cNvSpPr>
          <p:nvPr/>
        </p:nvSpPr>
        <p:spPr bwMode="auto">
          <a:xfrm>
            <a:off x="3475037" y="5648326"/>
            <a:ext cx="18716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-105" charset="0"/>
              </a:rPr>
              <a:t>SODA ASH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6303962" y="1057276"/>
            <a:ext cx="2370138" cy="5141912"/>
          </a:xfrm>
          <a:prstGeom prst="roundRect">
            <a:avLst/>
          </a:prstGeom>
          <a:noFill/>
          <a:ln w="38100" cap="flat" cmpd="sng" algn="ctr">
            <a:solidFill>
              <a:srgbClr val="269990">
                <a:lumMod val="60000"/>
                <a:lumOff val="40000"/>
              </a:srgbClr>
            </a:solidFill>
            <a:prstDash val="soli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Arial" pitchFamily="-105" charset="0"/>
              <a:cs typeface="Arial" pitchFamily="-105" charset="0"/>
            </a:endParaRPr>
          </a:p>
        </p:txBody>
      </p:sp>
      <p:pic>
        <p:nvPicPr>
          <p:cNvPr id="67" name="Picture 37"/>
          <p:cNvPicPr>
            <a:picLocks noChangeAspect="1"/>
          </p:cNvPicPr>
          <p:nvPr/>
        </p:nvPicPr>
        <p:blipFill>
          <a:blip r:embed="rId6"/>
          <a:srcRect b="3549"/>
          <a:stretch>
            <a:fillRect/>
          </a:stretch>
        </p:blipFill>
        <p:spPr bwMode="auto">
          <a:xfrm>
            <a:off x="6450012" y="1331346"/>
            <a:ext cx="2046288" cy="4545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Rectangle 9"/>
          <p:cNvSpPr txBox="1">
            <a:spLocks/>
          </p:cNvSpPr>
          <p:nvPr/>
        </p:nvSpPr>
        <p:spPr bwMode="auto">
          <a:xfrm>
            <a:off x="339724" y="220663"/>
            <a:ext cx="7885113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89387C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What glass is made of.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9"/>
          <p:cNvSpPr txBox="1">
            <a:spLocks/>
          </p:cNvSpPr>
          <p:nvPr/>
        </p:nvSpPr>
        <p:spPr bwMode="auto">
          <a:xfrm>
            <a:off x="0" y="190500"/>
            <a:ext cx="91440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buNone/>
            </a:pPr>
            <a:r>
              <a:rPr lang="en-US" sz="4000" b="1" dirty="0">
                <a:solidFill>
                  <a:srgbClr val="92D050"/>
                </a:solidFill>
                <a:latin typeface="Arial" pitchFamily="-105" charset="0"/>
              </a:rPr>
              <a:t>Kids can make a big difference!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4500563" y="1503363"/>
            <a:ext cx="4389437" cy="1516062"/>
          </a:xfrm>
          <a:prstGeom prst="roundRect">
            <a:avLst/>
          </a:prstGeom>
          <a:solidFill>
            <a:srgbClr val="89387C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Make sure you and your parents choose food and drinks in glass.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500563" y="3171825"/>
            <a:ext cx="4389437" cy="1516063"/>
          </a:xfrm>
          <a:prstGeom prst="roundRect">
            <a:avLst/>
          </a:prstGeom>
          <a:solidFill>
            <a:srgbClr val="89387C"/>
          </a:solidFill>
          <a:ln w="25400" cap="flat" cmpd="sng" algn="ctr">
            <a:noFill/>
            <a:prstDash val="soli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" pitchFamily="-105" charset="0"/>
                <a:cs typeface="Arial" pitchFamily="-105" charset="0"/>
              </a:rPr>
              <a:t>Tell your friends and family why 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" pitchFamily="-105" charset="0"/>
                <a:cs typeface="Arial" pitchFamily="-105" charset="0"/>
              </a:rPr>
            </a:b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" pitchFamily="-105" charset="0"/>
                <a:cs typeface="Arial" pitchFamily="-105" charset="0"/>
              </a:rPr>
              <a:t>it’s so important to choose 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" pitchFamily="-105" charset="0"/>
                <a:cs typeface="Arial" pitchFamily="-105" charset="0"/>
              </a:rPr>
            </a:b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" pitchFamily="-105" charset="0"/>
                <a:cs typeface="Arial" pitchFamily="-105" charset="0"/>
              </a:rPr>
              <a:t>and recycle glass.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Arial" pitchFamily="-105" charset="0"/>
              <a:cs typeface="Arial" pitchFamily="-105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4500563" y="4856163"/>
            <a:ext cx="4389437" cy="1514475"/>
          </a:xfrm>
          <a:prstGeom prst="roundRect">
            <a:avLst/>
          </a:prstGeom>
          <a:solidFill>
            <a:srgbClr val="89387C"/>
          </a:solidFill>
          <a:ln w="25400" cap="flat" cmpd="sng" algn="ctr">
            <a:noFill/>
            <a:prstDash val="soli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" pitchFamily="-105" charset="0"/>
                <a:cs typeface="Arial" pitchFamily="-105" charset="0"/>
              </a:rPr>
              <a:t/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" pitchFamily="-105" charset="0"/>
                <a:cs typeface="Arial" pitchFamily="-105" charset="0"/>
              </a:rPr>
            </a:b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" pitchFamily="-105" charset="0"/>
                <a:cs typeface="Arial" pitchFamily="-105" charset="0"/>
              </a:rPr>
              <a:t>Put all of your empty glass bottles and jars into the recycling bin. That’s where they belong – not in the trash can or on the side of the road!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Arial" pitchFamily="-105" charset="0"/>
              <a:cs typeface="Arial" pitchFamily="-105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Arial" pitchFamily="-105" charset="0"/>
              <a:cs typeface="Arial" pitchFamily="-105" charset="0"/>
            </a:endParaRPr>
          </a:p>
        </p:txBody>
      </p:sp>
      <p:sp>
        <p:nvSpPr>
          <p:cNvPr id="34" name="Flowchart: Connector 5"/>
          <p:cNvSpPr/>
          <p:nvPr/>
        </p:nvSpPr>
        <p:spPr>
          <a:xfrm>
            <a:off x="6388100" y="2859088"/>
            <a:ext cx="614363" cy="627062"/>
          </a:xfrm>
          <a:prstGeom prst="flowChartConnector">
            <a:avLst/>
          </a:prstGeom>
          <a:solidFill>
            <a:srgbClr val="FFFFFF"/>
          </a:solidFill>
          <a:ln w="63500" cap="flat" cmpd="sng" algn="ctr">
            <a:solidFill>
              <a:srgbClr val="92D05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272CF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35" name="Flowchart: Connector 6"/>
          <p:cNvSpPr/>
          <p:nvPr/>
        </p:nvSpPr>
        <p:spPr>
          <a:xfrm>
            <a:off x="6388100" y="1216025"/>
            <a:ext cx="614363" cy="627063"/>
          </a:xfrm>
          <a:prstGeom prst="flowChartConnector">
            <a:avLst/>
          </a:prstGeom>
          <a:solidFill>
            <a:srgbClr val="FFFFFF"/>
          </a:solidFill>
          <a:ln w="63500" cap="flat" cmpd="sng" algn="ctr">
            <a:solidFill>
              <a:srgbClr val="92D05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272CF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36" name="Flowchart: Connector 7"/>
          <p:cNvSpPr/>
          <p:nvPr/>
        </p:nvSpPr>
        <p:spPr>
          <a:xfrm>
            <a:off x="6388100" y="4411663"/>
            <a:ext cx="614363" cy="627062"/>
          </a:xfrm>
          <a:prstGeom prst="flowChartConnector">
            <a:avLst/>
          </a:prstGeom>
          <a:solidFill>
            <a:srgbClr val="FFFFFF"/>
          </a:solidFill>
          <a:ln w="63500" cap="flat" cmpd="sng" algn="ctr">
            <a:solidFill>
              <a:srgbClr val="92D05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272CF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</a:p>
        </p:txBody>
      </p:sp>
      <p:pic>
        <p:nvPicPr>
          <p:cNvPr id="37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00" y="1503362"/>
            <a:ext cx="3965575" cy="396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34950" y="533401"/>
            <a:ext cx="537845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Did you know that glass containers can be recycled again and again</a:t>
            </a:r>
            <a:r>
              <a:rPr kumimoji="0" lang="en-US" sz="4000" b="1" i="0" u="none" strike="noStrike" kern="0" cap="none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4000" b="1" i="0" u="none" strike="noStrike" kern="0" cap="none" normalizeH="0" baseline="0" noProof="0" dirty="0">
                <a:ln>
                  <a:noFill/>
                </a:ln>
                <a:solidFill>
                  <a:srgbClr val="D21C4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forever</a:t>
            </a:r>
            <a:r>
              <a:rPr kumimoji="0" lang="en-US" sz="4000" b="1" i="0" u="none" strike="noStrike" kern="0" cap="none" normalizeH="0" baseline="0" noProof="0" dirty="0">
                <a:ln>
                  <a:noFill/>
                </a:ln>
                <a:solidFill>
                  <a:srgbClr val="7B7C7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4951" y="3276600"/>
            <a:ext cx="537845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en-US" sz="4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What kinds of glass containers do you use at home that </a:t>
            </a:r>
            <a:r>
              <a:rPr lang="en-US" sz="4000" b="1" dirty="0">
                <a:solidFill>
                  <a:srgbClr val="77AE43"/>
                </a:solidFill>
                <a:latin typeface="Arial" pitchFamily="34" charset="0"/>
                <a:ea typeface="+mn-ea"/>
                <a:cs typeface="Arial" pitchFamily="34" charset="0"/>
              </a:rPr>
              <a:t>you</a:t>
            </a:r>
            <a:r>
              <a:rPr lang="en-US" sz="4000" dirty="0">
                <a:solidFill>
                  <a:srgbClr val="3E4892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4000" dirty="0">
                <a:solidFill>
                  <a:srgbClr val="BFBFBF"/>
                </a:solidFill>
                <a:latin typeface="Arial" pitchFamily="34" charset="0"/>
                <a:ea typeface="+mn-ea"/>
                <a:cs typeface="Arial" pitchFamily="34" charset="0"/>
              </a:rPr>
              <a:t>can recycle?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5626100" y="230187"/>
            <a:ext cx="3157538" cy="6092825"/>
            <a:chOff x="5626100" y="230187"/>
            <a:chExt cx="3157538" cy="6092825"/>
          </a:xfrm>
        </p:grpSpPr>
        <p:pic>
          <p:nvPicPr>
            <p:cNvPr id="18" name="Picture 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626100" y="230187"/>
              <a:ext cx="3157538" cy="6092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1" name="Rounded Rectangle 20"/>
            <p:cNvSpPr/>
            <p:nvPr/>
          </p:nvSpPr>
          <p:spPr>
            <a:xfrm>
              <a:off x="6035675" y="792162"/>
              <a:ext cx="2320925" cy="5286375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7171"/>
                  </a:solidFill>
                  <a:effectLst/>
                  <a:uLnTx/>
                  <a:uFillTx/>
                  <a:latin typeface="Arial" pitchFamily="-105" charset="0"/>
                  <a:ea typeface="Arial" pitchFamily="-105" charset="0"/>
                  <a:cs typeface="Arial" pitchFamily="-105" charset="0"/>
                </a:rPr>
                <a:t>soda       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Arial" pitchFamily="-105" charset="0"/>
                  <a:ea typeface="Arial" pitchFamily="-105" charset="0"/>
                  <a:cs typeface="Arial" pitchFamily="-105" charset="0"/>
                </a:rPr>
                <a:t>juices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7B7EFD"/>
                  </a:solidFill>
                  <a:effectLst/>
                  <a:uLnTx/>
                  <a:uFillTx/>
                  <a:latin typeface="Arial" pitchFamily="-105" charset="0"/>
                  <a:ea typeface="Arial" pitchFamily="-105" charset="0"/>
                  <a:cs typeface="Arial" pitchFamily="-105" charset="0"/>
                </a:rPr>
                <a:t>pickle jars 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1AB686"/>
                  </a:solidFill>
                  <a:effectLst/>
                  <a:uLnTx/>
                  <a:uFillTx/>
                  <a:latin typeface="Arial" pitchFamily="-105" charset="0"/>
                  <a:ea typeface="Arial" pitchFamily="-105" charset="0"/>
                  <a:cs typeface="Arial" pitchFamily="-105" charset="0"/>
                </a:rPr>
                <a:t>apple sauce </a:t>
              </a:r>
              <a:b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1AB686"/>
                  </a:solidFill>
                  <a:effectLst/>
                  <a:uLnTx/>
                  <a:uFillTx/>
                  <a:latin typeface="Arial" pitchFamily="-105" charset="0"/>
                  <a:ea typeface="Arial" pitchFamily="-105" charset="0"/>
                  <a:cs typeface="Arial" pitchFamily="-105" charset="0"/>
                </a:rPr>
              </a:b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657A56"/>
                  </a:solidFill>
                  <a:effectLst/>
                  <a:uLnTx/>
                  <a:uFillTx/>
                  <a:latin typeface="Arial" pitchFamily="-105" charset="0"/>
                  <a:ea typeface="Arial" pitchFamily="-105" charset="0"/>
                  <a:cs typeface="Arial" pitchFamily="-105" charset="0"/>
                </a:rPr>
                <a:t>fruit 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D21C4D"/>
                  </a:solidFill>
                  <a:effectLst/>
                  <a:uLnTx/>
                  <a:uFillTx/>
                  <a:latin typeface="Arial" pitchFamily="-105" charset="0"/>
                  <a:ea typeface="Arial" pitchFamily="-105" charset="0"/>
                  <a:cs typeface="Arial" pitchFamily="-105" charset="0"/>
                </a:rPr>
                <a:t>bottled water 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Arial" pitchFamily="-105" charset="0"/>
                  <a:ea typeface="Arial" pitchFamily="-105" charset="0"/>
                  <a:cs typeface="Arial" pitchFamily="-105" charset="0"/>
                </a:rPr>
                <a:t/>
              </a:r>
              <a:b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Arial" pitchFamily="-105" charset="0"/>
                  <a:ea typeface="Arial" pitchFamily="-105" charset="0"/>
                  <a:cs typeface="Arial" pitchFamily="-105" charset="0"/>
                </a:rPr>
              </a:b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BD51D3"/>
                  </a:solidFill>
                  <a:effectLst/>
                  <a:uLnTx/>
                  <a:uFillTx/>
                  <a:latin typeface="Arial" pitchFamily="-105" charset="0"/>
                  <a:ea typeface="Arial" pitchFamily="-105" charset="0"/>
                  <a:cs typeface="Arial" pitchFamily="-105" charset="0"/>
                </a:rPr>
                <a:t>hot sauce 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itchFamily="-105" charset="0"/>
                  <a:ea typeface="Arial" pitchFamily="-105" charset="0"/>
                  <a:cs typeface="Arial" pitchFamily="-105" charset="0"/>
                </a:rPr>
                <a:t>jelly 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9FE0EF"/>
                  </a:solidFill>
                  <a:effectLst/>
                  <a:uLnTx/>
                  <a:uFillTx/>
                  <a:latin typeface="Arial" pitchFamily="-105" charset="0"/>
                  <a:ea typeface="Arial" pitchFamily="-105" charset="0"/>
                  <a:cs typeface="Arial" pitchFamily="-105" charset="0"/>
                </a:rPr>
                <a:t>baby food 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itchFamily="-105" charset="0"/>
                  <a:ea typeface="Arial" pitchFamily="-105" charset="0"/>
                  <a:cs typeface="Arial" pitchFamily="-105" charset="0"/>
                </a:rPr>
                <a:t>jam</a:t>
              </a:r>
              <a:b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itchFamily="-105" charset="0"/>
                  <a:ea typeface="Arial" pitchFamily="-105" charset="0"/>
                  <a:cs typeface="Arial" pitchFamily="-105" charset="0"/>
                </a:rPr>
              </a:b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1711"/>
                  </a:solidFill>
                  <a:effectLst/>
                  <a:uLnTx/>
                  <a:uFillTx/>
                  <a:latin typeface="Arial" pitchFamily="-105" charset="0"/>
                  <a:ea typeface="Arial" pitchFamily="-105" charset="0"/>
                  <a:cs typeface="Arial" pitchFamily="-105" charset="0"/>
                </a:rPr>
                <a:t>ketchup 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24FD13"/>
                  </a:solidFill>
                  <a:effectLst/>
                  <a:uLnTx/>
                  <a:uFillTx/>
                  <a:latin typeface="Arial" pitchFamily="-105" charset="0"/>
                  <a:ea typeface="Arial" pitchFamily="-105" charset="0"/>
                  <a:cs typeface="Arial" pitchFamily="-105" charset="0"/>
                </a:rPr>
                <a:t>iced tea 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AA55A1"/>
                  </a:solidFill>
                  <a:effectLst/>
                  <a:uLnTx/>
                  <a:uFillTx/>
                  <a:latin typeface="Arial" pitchFamily="-105" charset="0"/>
                  <a:ea typeface="Arial" pitchFamily="-105" charset="0"/>
                  <a:cs typeface="Arial" pitchFamily="-105" charset="0"/>
                </a:rPr>
                <a:t>soy sauce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itchFamily="-105" charset="0"/>
                  <a:ea typeface="Arial" pitchFamily="-105" charset="0"/>
                  <a:cs typeface="Arial" pitchFamily="-105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94C8"/>
                  </a:solidFill>
                  <a:effectLst/>
                  <a:uLnTx/>
                  <a:uFillTx/>
                  <a:latin typeface="Arial" pitchFamily="-105" charset="0"/>
                  <a:ea typeface="Arial" pitchFamily="-105" charset="0"/>
                  <a:cs typeface="Arial" pitchFamily="-105" charset="0"/>
                </a:rPr>
                <a:t>pasta 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AA55A1"/>
                  </a:solidFill>
                  <a:effectLst/>
                  <a:uLnTx/>
                  <a:uFillTx/>
                  <a:latin typeface="Arial" pitchFamily="-105" charset="0"/>
                  <a:ea typeface="Arial" pitchFamily="-105" charset="0"/>
                  <a:cs typeface="Arial" pitchFamily="-105" charset="0"/>
                </a:rPr>
                <a:t>sauce</a:t>
              </a:r>
              <a:r>
                <a:rPr lang="en-US" sz="2400" kern="0" dirty="0">
                  <a:solidFill>
                    <a:srgbClr val="0094C8"/>
                  </a:solidFill>
                  <a:latin typeface="Arial" pitchFamily="-105" charset="0"/>
                  <a:ea typeface="Arial" pitchFamily="-105" charset="0"/>
                  <a:cs typeface="Arial" pitchFamily="-105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26522"/>
                  </a:solidFill>
                  <a:effectLst/>
                  <a:uLnTx/>
                  <a:uFillTx/>
                  <a:latin typeface="Arial" pitchFamily="-105" charset="0"/>
                  <a:ea typeface="Arial" pitchFamily="-105" charset="0"/>
                  <a:cs typeface="Arial" pitchFamily="-105" charset="0"/>
                </a:rPr>
                <a:t>salsa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itchFamily="-105" charset="0"/>
                  <a:ea typeface="Arial" pitchFamily="-105" charset="0"/>
                  <a:cs typeface="Arial" pitchFamily="-105" charset="0"/>
                </a:rPr>
                <a:t/>
              </a:r>
              <a:b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itchFamily="-105" charset="0"/>
                  <a:ea typeface="Arial" pitchFamily="-105" charset="0"/>
                  <a:cs typeface="Arial" pitchFamily="-105" charset="0"/>
                </a:rPr>
              </a:b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itchFamily="-105" charset="0"/>
                  <a:ea typeface="Arial" pitchFamily="-105" charset="0"/>
                  <a:cs typeface="Arial" pitchFamily="-105" charset="0"/>
                </a:rPr>
                <a:t/>
              </a:r>
              <a:b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itchFamily="-105" charset="0"/>
                  <a:ea typeface="Arial" pitchFamily="-105" charset="0"/>
                  <a:cs typeface="Arial" pitchFamily="-105" charset="0"/>
                </a:rPr>
              </a:b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BD51D3"/>
                  </a:solidFill>
                  <a:effectLst/>
                  <a:uLnTx/>
                  <a:uFillTx/>
                  <a:latin typeface="Arial" pitchFamily="-105" charset="0"/>
                  <a:ea typeface="Arial" pitchFamily="-105" charset="0"/>
                  <a:cs typeface="Arial" pitchFamily="-105" charset="0"/>
                </a:rPr>
                <a:t> 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Arial" pitchFamily="-105" charset="0"/>
                <a:cs typeface="Arial" pitchFamily="-105" charset="0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327025" y="1301751"/>
            <a:ext cx="1384300" cy="1528762"/>
          </a:xfrm>
          <a:prstGeom prst="rect">
            <a:avLst/>
          </a:prstGeom>
          <a:solidFill>
            <a:srgbClr val="AA55A1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27025" y="2930526"/>
            <a:ext cx="1384300" cy="1527175"/>
          </a:xfrm>
          <a:prstGeom prst="rect">
            <a:avLst/>
          </a:prstGeom>
          <a:solidFill>
            <a:srgbClr val="AA55A1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27025" y="4606926"/>
            <a:ext cx="1384300" cy="1527175"/>
          </a:xfrm>
          <a:prstGeom prst="rect">
            <a:avLst/>
          </a:prstGeom>
          <a:solidFill>
            <a:srgbClr val="AA55A1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3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854199" y="1301751"/>
            <a:ext cx="4278313" cy="1527175"/>
          </a:xfrm>
          <a:prstGeom prst="roundRect">
            <a:avLst/>
          </a:prstGeom>
          <a:noFill/>
          <a:ln w="38100" cap="flat" cmpd="sng" algn="ctr">
            <a:solidFill>
              <a:srgbClr val="AA55A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2652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Rinse out and clean your glass bottles and jars with water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854199" y="2930526"/>
            <a:ext cx="4278313" cy="1527175"/>
          </a:xfrm>
          <a:prstGeom prst="roundRect">
            <a:avLst/>
          </a:prstGeom>
          <a:noFill/>
          <a:ln w="38100" cap="flat" cmpd="sng" algn="ctr">
            <a:solidFill>
              <a:srgbClr val="AA55A1"/>
            </a:solidFill>
            <a:prstDash val="soli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3E4892"/>
                </a:solidFill>
                <a:effectLst/>
                <a:uLnTx/>
                <a:uFillTx/>
                <a:latin typeface="+mj-lt"/>
                <a:ea typeface="Arial" pitchFamily="-105" charset="0"/>
                <a:cs typeface="Arial" pitchFamily="-105" charset="0"/>
              </a:rPr>
              <a:t/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3E4892"/>
                </a:solidFill>
                <a:effectLst/>
                <a:uLnTx/>
                <a:uFillTx/>
                <a:latin typeface="+mj-lt"/>
                <a:ea typeface="Arial" pitchFamily="-105" charset="0"/>
                <a:cs typeface="Arial" pitchFamily="-105" charset="0"/>
              </a:rPr>
            </a:b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26522"/>
                </a:solidFill>
                <a:effectLst/>
                <a:uLnTx/>
                <a:uFillTx/>
                <a:latin typeface="+mj-lt"/>
                <a:ea typeface="Arial" pitchFamily="-105" charset="0"/>
                <a:cs typeface="Arial" pitchFamily="-105" charset="0"/>
              </a:rPr>
              <a:t>Remove any caps or lids covering the containers and then put those caps and lids in the regular trash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Arial" pitchFamily="-105" charset="0"/>
              <a:cs typeface="Arial" pitchFamily="-105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854199" y="4614863"/>
            <a:ext cx="4278313" cy="1528763"/>
          </a:xfrm>
          <a:prstGeom prst="roundRect">
            <a:avLst/>
          </a:prstGeom>
          <a:noFill/>
          <a:ln w="38100" cap="flat" cmpd="sng" algn="ctr">
            <a:solidFill>
              <a:srgbClr val="AA55A1"/>
            </a:solidFill>
            <a:prstDash val="soli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3E4892"/>
                </a:solidFill>
                <a:effectLst/>
                <a:uLnTx/>
                <a:uFillTx/>
                <a:latin typeface="+mj-lt"/>
                <a:ea typeface="Arial" pitchFamily="-105" charset="0"/>
                <a:cs typeface="Arial" pitchFamily="-105" charset="0"/>
              </a:rPr>
              <a:t/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3E4892"/>
                </a:solidFill>
                <a:effectLst/>
                <a:uLnTx/>
                <a:uFillTx/>
                <a:latin typeface="+mj-lt"/>
                <a:ea typeface="Arial" pitchFamily="-105" charset="0"/>
                <a:cs typeface="Arial" pitchFamily="-105" charset="0"/>
              </a:rPr>
            </a:b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26522"/>
                </a:solidFill>
                <a:effectLst/>
                <a:uLnTx/>
                <a:uFillTx/>
                <a:latin typeface="+mj-lt"/>
                <a:ea typeface="Arial" pitchFamily="-105" charset="0"/>
                <a:cs typeface="Arial" pitchFamily="-105" charset="0"/>
              </a:rPr>
              <a:t>Put glass containers in the recycling bin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Arial" pitchFamily="-105" charset="0"/>
              <a:cs typeface="Arial" pitchFamily="-105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7025" y="292100"/>
            <a:ext cx="63881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en-US" sz="4000" b="1" dirty="0">
                <a:solidFill>
                  <a:srgbClr val="F26522"/>
                </a:solidFill>
                <a:latin typeface="Arial" pitchFamily="34" charset="0"/>
                <a:ea typeface="+mn-ea"/>
                <a:cs typeface="Arial" pitchFamily="34" charset="0"/>
              </a:rPr>
              <a:t>How to recycle glass</a:t>
            </a:r>
          </a:p>
        </p:txBody>
      </p:sp>
      <p:sp>
        <p:nvSpPr>
          <p:cNvPr id="30" name="Oval 29"/>
          <p:cNvSpPr/>
          <p:nvPr/>
        </p:nvSpPr>
        <p:spPr>
          <a:xfrm>
            <a:off x="6513513" y="1458913"/>
            <a:ext cx="1763713" cy="1671637"/>
          </a:xfrm>
          <a:prstGeom prst="ellipse">
            <a:avLst/>
          </a:prstGeom>
          <a:solidFill>
            <a:srgbClr val="1EB1B0">
              <a:alpha val="7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Arial" pitchFamily="-105" charset="0"/>
              <a:cs typeface="Arial" pitchFamily="-105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6824663" y="2681288"/>
            <a:ext cx="1763713" cy="1671637"/>
          </a:xfrm>
          <a:prstGeom prst="ellipse">
            <a:avLst/>
          </a:prstGeom>
          <a:solidFill>
            <a:srgbClr val="F26522">
              <a:alpha val="62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Arial" pitchFamily="-105" charset="0"/>
              <a:cs typeface="Arial" pitchFamily="-105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5833268" y="3865563"/>
            <a:ext cx="1763713" cy="1673225"/>
          </a:xfrm>
          <a:prstGeom prst="ellipse">
            <a:avLst/>
          </a:prstGeom>
          <a:solidFill>
            <a:srgbClr val="AA55A1">
              <a:alpha val="77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Arial" pitchFamily="-105" charset="0"/>
              <a:cs typeface="Arial" pitchFamily="-105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6945313" y="4772025"/>
            <a:ext cx="1763713" cy="1673225"/>
          </a:xfrm>
          <a:prstGeom prst="ellipse">
            <a:avLst/>
          </a:prstGeom>
          <a:solidFill>
            <a:srgbClr val="F7941E">
              <a:alpha val="76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Arial" pitchFamily="-105" charset="0"/>
              <a:cs typeface="Arial" pitchFamily="-105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7197726" y="164167"/>
            <a:ext cx="1763712" cy="1671637"/>
          </a:xfrm>
          <a:prstGeom prst="ellipse">
            <a:avLst/>
          </a:prstGeom>
          <a:solidFill>
            <a:srgbClr val="F47B6A">
              <a:alpha val="74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Arial" pitchFamily="-105" charset="0"/>
              <a:cs typeface="Arial" pitchFamily="-105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327025" y="404813"/>
            <a:ext cx="6964363" cy="2443162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Arial" pitchFamily="-105" charset="0"/>
              <a:cs typeface="Arial" pitchFamily="-105" charset="0"/>
            </a:endParaRPr>
          </a:p>
        </p:txBody>
      </p:sp>
      <p:sp>
        <p:nvSpPr>
          <p:cNvPr id="36" name="TextBox 2"/>
          <p:cNvSpPr txBox="1">
            <a:spLocks noChangeArrowheads="1"/>
          </p:cNvSpPr>
          <p:nvPr/>
        </p:nvSpPr>
        <p:spPr bwMode="auto">
          <a:xfrm>
            <a:off x="327025" y="76200"/>
            <a:ext cx="710882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6600" b="1" dirty="0">
                <a:solidFill>
                  <a:schemeClr val="tx2"/>
                </a:solidFill>
                <a:latin typeface="Arial" pitchFamily="-105" charset="0"/>
              </a:rPr>
              <a:t>Did you know…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27025" y="1493758"/>
            <a:ext cx="8634413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en-US" sz="4100" dirty="0">
                <a:solidFill>
                  <a:srgbClr val="F26522"/>
                </a:solidFill>
                <a:latin typeface="Arial" pitchFamily="34" charset="0"/>
                <a:ea typeface="+mn-ea"/>
                <a:cs typeface="Arial" pitchFamily="34" charset="0"/>
              </a:rPr>
              <a:t>Recycling one glass bottle saves enough energy to power a:</a:t>
            </a:r>
          </a:p>
        </p:txBody>
      </p:sp>
      <p:sp>
        <p:nvSpPr>
          <p:cNvPr id="38" name="TextBox 4"/>
          <p:cNvSpPr txBox="1">
            <a:spLocks noChangeArrowheads="1"/>
          </p:cNvSpPr>
          <p:nvPr/>
        </p:nvSpPr>
        <p:spPr bwMode="auto">
          <a:xfrm>
            <a:off x="533400" y="5389563"/>
            <a:ext cx="18669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sz="3600" b="1" dirty="0">
                <a:solidFill>
                  <a:srgbClr val="1EB1B0"/>
                </a:solidFill>
                <a:latin typeface="Arial" pitchFamily="-105" charset="0"/>
              </a:rPr>
              <a:t>4 hours</a:t>
            </a:r>
          </a:p>
        </p:txBody>
      </p:sp>
      <p:pic>
        <p:nvPicPr>
          <p:cNvPr id="39" name="Picture 5" descr="C:\Users\U103368\AppData\Local\Microsoft\Windows\Temporary Internet Files\Content.IE5\5T5A016B\MC900434717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5200" y="3052763"/>
            <a:ext cx="1003300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laptop"/>
          <p:cNvSpPr>
            <a:spLocks noEditPoints="1" noChangeArrowheads="1"/>
          </p:cNvSpPr>
          <p:nvPr/>
        </p:nvSpPr>
        <p:spPr bwMode="auto">
          <a:xfrm>
            <a:off x="3406775" y="3556000"/>
            <a:ext cx="2001838" cy="16938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1" name="Picture 7" descr="C:\Users\U103368\AppData\Local\Microsoft\Windows\Temporary Internet Files\Content.IE5\5YFOUQSJ\MC900434781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0513" y="3556000"/>
            <a:ext cx="2011362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Box 41"/>
          <p:cNvSpPr txBox="1"/>
          <p:nvPr/>
        </p:nvSpPr>
        <p:spPr>
          <a:xfrm>
            <a:off x="2832100" y="5389563"/>
            <a:ext cx="29368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7AE4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30 minutes</a:t>
            </a:r>
          </a:p>
        </p:txBody>
      </p:sp>
      <p:sp>
        <p:nvSpPr>
          <p:cNvPr id="43" name="TextBox 9"/>
          <p:cNvSpPr txBox="1">
            <a:spLocks noChangeArrowheads="1"/>
          </p:cNvSpPr>
          <p:nvPr/>
        </p:nvSpPr>
        <p:spPr bwMode="auto">
          <a:xfrm>
            <a:off x="5918200" y="5389563"/>
            <a:ext cx="30432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sz="3600" b="1" dirty="0">
                <a:solidFill>
                  <a:srgbClr val="D21C4D"/>
                </a:solidFill>
                <a:latin typeface="Arial" pitchFamily="-105" charset="0"/>
              </a:rPr>
              <a:t>20 minutes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>
            <a:spLocks noChangeArrowheads="1"/>
          </p:cNvSpPr>
          <p:nvPr/>
        </p:nvSpPr>
        <p:spPr bwMode="auto">
          <a:xfrm>
            <a:off x="274638" y="214745"/>
            <a:ext cx="8686800" cy="5918200"/>
          </a:xfrm>
          <a:prstGeom prst="roundRect">
            <a:avLst>
              <a:gd name="adj" fmla="val 6204"/>
            </a:avLst>
          </a:prstGeom>
          <a:solidFill>
            <a:srgbClr val="96B72D"/>
          </a:solidFill>
          <a:ln w="9525">
            <a:noFill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520700" y="319088"/>
            <a:ext cx="5434013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-105" charset="0"/>
              </a:rPr>
              <a:t>Fun glass facts.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20700" y="1219200"/>
            <a:ext cx="4023233" cy="2189163"/>
          </a:xfrm>
          <a:prstGeom prst="roundRect">
            <a:avLst/>
          </a:prstGeom>
          <a:solidFill>
            <a:srgbClr val="E5F4D4"/>
          </a:solidFill>
          <a:ln w="50800" cap="flat" cmpd="sng" algn="ctr">
            <a:solidFill>
              <a:srgbClr val="FFFFFF"/>
            </a:solidFill>
            <a:prstDash val="soli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" b="0" i="0" u="none" strike="noStrike" kern="0" cap="none" spc="0" normalizeH="0" baseline="0" noProof="0" dirty="0">
                <a:ln>
                  <a:noFill/>
                </a:ln>
                <a:solidFill>
                  <a:srgbClr val="5F9733"/>
                </a:solidFill>
                <a:effectLst/>
                <a:uLnTx/>
                <a:uFillTx/>
                <a:latin typeface="+mj-lt"/>
                <a:ea typeface="Arial" pitchFamily="-105" charset="0"/>
                <a:cs typeface="Arial" pitchFamily="-105" charset="0"/>
              </a:rPr>
              <a:t/>
            </a:r>
            <a:br>
              <a:rPr kumimoji="0" lang="en-US" sz="200" b="0" i="0" u="none" strike="noStrike" kern="0" cap="none" spc="0" normalizeH="0" baseline="0" noProof="0" dirty="0">
                <a:ln>
                  <a:noFill/>
                </a:ln>
                <a:solidFill>
                  <a:srgbClr val="5F9733"/>
                </a:solidFill>
                <a:effectLst/>
                <a:uLnTx/>
                <a:uFillTx/>
                <a:latin typeface="+mj-lt"/>
                <a:ea typeface="Arial" pitchFamily="-105" charset="0"/>
                <a:cs typeface="Arial" pitchFamily="-105" charset="0"/>
              </a:rPr>
            </a:br>
            <a:r>
              <a:rPr kumimoji="0" lang="en-US" sz="200" b="0" i="0" u="none" strike="noStrike" kern="0" cap="none" spc="0" normalizeH="0" baseline="0" noProof="0" dirty="0">
                <a:ln>
                  <a:noFill/>
                </a:ln>
                <a:solidFill>
                  <a:srgbClr val="5F9733"/>
                </a:solidFill>
                <a:effectLst/>
                <a:uLnTx/>
                <a:uFillTx/>
                <a:latin typeface="+mj-lt"/>
                <a:ea typeface="Arial" pitchFamily="-105" charset="0"/>
                <a:cs typeface="Arial" pitchFamily="-105" charset="0"/>
              </a:rPr>
              <a:t/>
            </a:r>
            <a:br>
              <a:rPr kumimoji="0" lang="en-US" sz="200" b="0" i="0" u="none" strike="noStrike" kern="0" cap="none" spc="0" normalizeH="0" baseline="0" noProof="0" dirty="0">
                <a:ln>
                  <a:noFill/>
                </a:ln>
                <a:solidFill>
                  <a:srgbClr val="5F9733"/>
                </a:solidFill>
                <a:effectLst/>
                <a:uLnTx/>
                <a:uFillTx/>
                <a:latin typeface="+mj-lt"/>
                <a:ea typeface="Arial" pitchFamily="-105" charset="0"/>
                <a:cs typeface="Arial" pitchFamily="-105" charset="0"/>
              </a:rPr>
            </a:br>
            <a:r>
              <a:rPr kumimoji="0" lang="en-US" sz="200" b="0" i="0" u="none" strike="noStrike" kern="0" cap="none" spc="0" normalizeH="0" baseline="0" noProof="0" dirty="0">
                <a:ln>
                  <a:noFill/>
                </a:ln>
                <a:solidFill>
                  <a:srgbClr val="5F9733"/>
                </a:solidFill>
                <a:effectLst/>
                <a:uLnTx/>
                <a:uFillTx/>
                <a:latin typeface="+mj-lt"/>
                <a:ea typeface="Arial" pitchFamily="-105" charset="0"/>
                <a:cs typeface="Arial" pitchFamily="-105" charset="0"/>
              </a:rPr>
              <a:t/>
            </a:r>
            <a:br>
              <a:rPr kumimoji="0" lang="en-US" sz="200" b="0" i="0" u="none" strike="noStrike" kern="0" cap="none" spc="0" normalizeH="0" baseline="0" noProof="0" dirty="0">
                <a:ln>
                  <a:noFill/>
                </a:ln>
                <a:solidFill>
                  <a:srgbClr val="5F9733"/>
                </a:solidFill>
                <a:effectLst/>
                <a:uLnTx/>
                <a:uFillTx/>
                <a:latin typeface="+mj-lt"/>
                <a:ea typeface="Arial" pitchFamily="-105" charset="0"/>
                <a:cs typeface="Arial" pitchFamily="-105" charset="0"/>
              </a:rPr>
            </a:br>
            <a:r>
              <a:rPr kumimoji="0" lang="en-US" sz="200" b="0" i="0" u="none" strike="noStrike" kern="0" cap="none" spc="0" normalizeH="0" baseline="0" noProof="0" dirty="0">
                <a:ln>
                  <a:noFill/>
                </a:ln>
                <a:solidFill>
                  <a:srgbClr val="5F9733"/>
                </a:solidFill>
                <a:effectLst/>
                <a:uLnTx/>
                <a:uFillTx/>
                <a:latin typeface="+mj-lt"/>
                <a:ea typeface="Arial" pitchFamily="-105" charset="0"/>
                <a:cs typeface="Arial" pitchFamily="-105" charset="0"/>
              </a:rPr>
              <a:t/>
            </a:r>
            <a:br>
              <a:rPr kumimoji="0" lang="en-US" sz="200" b="0" i="0" u="none" strike="noStrike" kern="0" cap="none" spc="0" normalizeH="0" baseline="0" noProof="0" dirty="0">
                <a:ln>
                  <a:noFill/>
                </a:ln>
                <a:solidFill>
                  <a:srgbClr val="5F9733"/>
                </a:solidFill>
                <a:effectLst/>
                <a:uLnTx/>
                <a:uFillTx/>
                <a:latin typeface="+mj-lt"/>
                <a:ea typeface="Arial" pitchFamily="-105" charset="0"/>
                <a:cs typeface="Arial" pitchFamily="-105" charset="0"/>
              </a:rPr>
            </a:br>
            <a:r>
              <a:rPr kumimoji="0" lang="en-US" sz="200" b="0" i="0" u="none" strike="noStrike" kern="0" cap="none" spc="0" normalizeH="0" baseline="0" noProof="0" dirty="0">
                <a:ln>
                  <a:noFill/>
                </a:ln>
                <a:solidFill>
                  <a:srgbClr val="5F9733"/>
                </a:solidFill>
                <a:effectLst/>
                <a:uLnTx/>
                <a:uFillTx/>
                <a:latin typeface="+mj-lt"/>
                <a:ea typeface="Arial" pitchFamily="-105" charset="0"/>
                <a:cs typeface="Arial" pitchFamily="-105" charset="0"/>
              </a:rPr>
              <a:t/>
            </a:r>
            <a:br>
              <a:rPr kumimoji="0" lang="en-US" sz="200" b="0" i="0" u="none" strike="noStrike" kern="0" cap="none" spc="0" normalizeH="0" baseline="0" noProof="0" dirty="0">
                <a:ln>
                  <a:noFill/>
                </a:ln>
                <a:solidFill>
                  <a:srgbClr val="5F9733"/>
                </a:solidFill>
                <a:effectLst/>
                <a:uLnTx/>
                <a:uFillTx/>
                <a:latin typeface="+mj-lt"/>
                <a:ea typeface="Arial" pitchFamily="-105" charset="0"/>
                <a:cs typeface="Arial" pitchFamily="-105" charset="0"/>
              </a:rPr>
            </a:b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F9733"/>
                </a:solidFill>
                <a:effectLst/>
                <a:uLnTx/>
                <a:uFillTx/>
                <a:latin typeface="+mj-lt"/>
                <a:ea typeface="Arial" pitchFamily="-105" charset="0"/>
                <a:cs typeface="Arial" pitchFamily="-105" charset="0"/>
              </a:rPr>
              <a:t>O-I is based in Perrysburg</a:t>
            </a:r>
            <a:b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F9733"/>
                </a:solidFill>
                <a:effectLst/>
                <a:uLnTx/>
                <a:uFillTx/>
                <a:latin typeface="+mj-lt"/>
                <a:ea typeface="Arial" pitchFamily="-105" charset="0"/>
                <a:cs typeface="Arial" pitchFamily="-105" charset="0"/>
              </a:rPr>
            </a:b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F9733"/>
                </a:solidFill>
                <a:effectLst/>
                <a:uLnTx/>
                <a:uFillTx/>
                <a:latin typeface="+mj-lt"/>
                <a:ea typeface="Arial" pitchFamily="-105" charset="0"/>
                <a:cs typeface="Arial" pitchFamily="-105" charset="0"/>
              </a:rPr>
              <a:t>and makes more glass</a:t>
            </a:r>
            <a:b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F9733"/>
                </a:solidFill>
                <a:effectLst/>
                <a:uLnTx/>
                <a:uFillTx/>
                <a:latin typeface="+mj-lt"/>
                <a:ea typeface="Arial" pitchFamily="-105" charset="0"/>
                <a:cs typeface="Arial" pitchFamily="-105" charset="0"/>
              </a:rPr>
            </a:b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F9733"/>
                </a:solidFill>
                <a:effectLst/>
                <a:uLnTx/>
                <a:uFillTx/>
                <a:latin typeface="+mj-lt"/>
                <a:ea typeface="Arial" pitchFamily="-105" charset="0"/>
                <a:cs typeface="Arial" pitchFamily="-105" charset="0"/>
              </a:rPr>
              <a:t>bottles and jars than </a:t>
            </a:r>
            <a:b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F9733"/>
                </a:solidFill>
                <a:effectLst/>
                <a:uLnTx/>
                <a:uFillTx/>
                <a:latin typeface="+mj-lt"/>
                <a:ea typeface="Arial" pitchFamily="-105" charset="0"/>
                <a:cs typeface="Arial" pitchFamily="-105" charset="0"/>
              </a:rPr>
            </a:b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F9733"/>
                </a:solidFill>
                <a:effectLst/>
                <a:uLnTx/>
                <a:uFillTx/>
                <a:latin typeface="+mj-lt"/>
                <a:ea typeface="Arial" pitchFamily="-105" charset="0"/>
                <a:cs typeface="Arial" pitchFamily="-105" charset="0"/>
              </a:rPr>
              <a:t>any other company in </a:t>
            </a:r>
            <a:b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F9733"/>
                </a:solidFill>
                <a:effectLst/>
                <a:uLnTx/>
                <a:uFillTx/>
                <a:latin typeface="+mj-lt"/>
                <a:ea typeface="Arial" pitchFamily="-105" charset="0"/>
                <a:cs typeface="Arial" pitchFamily="-105" charset="0"/>
              </a:rPr>
            </a:b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F9733"/>
                </a:solidFill>
                <a:effectLst/>
                <a:uLnTx/>
                <a:uFillTx/>
                <a:latin typeface="+mj-lt"/>
                <a:ea typeface="Arial" pitchFamily="-105" charset="0"/>
                <a:cs typeface="Arial" pitchFamily="-105" charset="0"/>
              </a:rPr>
              <a:t>the world.</a:t>
            </a:r>
          </a:p>
        </p:txBody>
      </p:sp>
      <p:pic>
        <p:nvPicPr>
          <p:cNvPr id="2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49575" y="1566863"/>
            <a:ext cx="1593850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ounded Rectangle 24"/>
          <p:cNvSpPr/>
          <p:nvPr/>
        </p:nvSpPr>
        <p:spPr>
          <a:xfrm>
            <a:off x="4691063" y="1219200"/>
            <a:ext cx="4021137" cy="2189163"/>
          </a:xfrm>
          <a:prstGeom prst="roundRect">
            <a:avLst/>
          </a:prstGeom>
          <a:solidFill>
            <a:srgbClr val="E5F4D4"/>
          </a:solidFill>
          <a:ln w="50800" cap="flat" cmpd="sng" algn="ctr">
            <a:solidFill>
              <a:srgbClr val="FFFFFF"/>
            </a:solidFill>
            <a:prstDash val="soli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" b="0" i="0" u="none" strike="noStrike" kern="0" cap="none" spc="0" normalizeH="0" baseline="0" noProof="0" dirty="0">
                <a:ln>
                  <a:noFill/>
                </a:ln>
                <a:solidFill>
                  <a:srgbClr val="5F9733"/>
                </a:solidFill>
                <a:effectLst/>
                <a:uLnTx/>
                <a:uFillTx/>
                <a:latin typeface="+mn-lt"/>
                <a:ea typeface="Arial" pitchFamily="-105" charset="0"/>
                <a:cs typeface="Arial" pitchFamily="-105" charset="0"/>
              </a:rPr>
              <a:t/>
            </a:r>
            <a:br>
              <a:rPr kumimoji="0" lang="en-US" sz="200" b="0" i="0" u="none" strike="noStrike" kern="0" cap="none" spc="0" normalizeH="0" baseline="0" noProof="0" dirty="0">
                <a:ln>
                  <a:noFill/>
                </a:ln>
                <a:solidFill>
                  <a:srgbClr val="5F9733"/>
                </a:solidFill>
                <a:effectLst/>
                <a:uLnTx/>
                <a:uFillTx/>
                <a:latin typeface="+mn-lt"/>
                <a:ea typeface="Arial" pitchFamily="-105" charset="0"/>
                <a:cs typeface="Arial" pitchFamily="-105" charset="0"/>
              </a:rPr>
            </a:br>
            <a:r>
              <a:rPr kumimoji="0" lang="en-US" sz="200" b="0" i="0" u="none" strike="noStrike" kern="0" cap="none" spc="0" normalizeH="0" baseline="0" noProof="0" dirty="0">
                <a:ln>
                  <a:noFill/>
                </a:ln>
                <a:solidFill>
                  <a:srgbClr val="5F9733"/>
                </a:solidFill>
                <a:effectLst/>
                <a:uLnTx/>
                <a:uFillTx/>
                <a:latin typeface="+mn-lt"/>
                <a:ea typeface="Arial" pitchFamily="-105" charset="0"/>
                <a:cs typeface="Arial" pitchFamily="-105" charset="0"/>
              </a:rPr>
              <a:t/>
            </a:r>
            <a:br>
              <a:rPr kumimoji="0" lang="en-US" sz="200" b="0" i="0" u="none" strike="noStrike" kern="0" cap="none" spc="0" normalizeH="0" baseline="0" noProof="0" dirty="0">
                <a:ln>
                  <a:noFill/>
                </a:ln>
                <a:solidFill>
                  <a:srgbClr val="5F9733"/>
                </a:solidFill>
                <a:effectLst/>
                <a:uLnTx/>
                <a:uFillTx/>
                <a:latin typeface="+mn-lt"/>
                <a:ea typeface="Arial" pitchFamily="-105" charset="0"/>
                <a:cs typeface="Arial" pitchFamily="-105" charset="0"/>
              </a:rPr>
            </a:br>
            <a:r>
              <a:rPr kumimoji="0" lang="en-US" sz="200" b="0" i="0" u="none" strike="noStrike" kern="0" cap="none" spc="0" normalizeH="0" baseline="0" noProof="0" dirty="0">
                <a:ln>
                  <a:noFill/>
                </a:ln>
                <a:solidFill>
                  <a:srgbClr val="5F9733"/>
                </a:solidFill>
                <a:effectLst/>
                <a:uLnTx/>
                <a:uFillTx/>
                <a:latin typeface="+mn-lt"/>
                <a:ea typeface="Arial" pitchFamily="-105" charset="0"/>
                <a:cs typeface="Arial" pitchFamily="-105" charset="0"/>
              </a:rPr>
              <a:t/>
            </a:r>
            <a:br>
              <a:rPr kumimoji="0" lang="en-US" sz="200" b="0" i="0" u="none" strike="noStrike" kern="0" cap="none" spc="0" normalizeH="0" baseline="0" noProof="0" dirty="0">
                <a:ln>
                  <a:noFill/>
                </a:ln>
                <a:solidFill>
                  <a:srgbClr val="5F9733"/>
                </a:solidFill>
                <a:effectLst/>
                <a:uLnTx/>
                <a:uFillTx/>
                <a:latin typeface="+mn-lt"/>
                <a:ea typeface="Arial" pitchFamily="-105" charset="0"/>
                <a:cs typeface="Arial" pitchFamily="-105" charset="0"/>
              </a:rPr>
            </a:br>
            <a:r>
              <a:rPr kumimoji="0" lang="en-US" sz="200" b="0" i="0" u="none" strike="noStrike" kern="0" cap="none" spc="0" normalizeH="0" baseline="0" noProof="0" dirty="0">
                <a:ln>
                  <a:noFill/>
                </a:ln>
                <a:solidFill>
                  <a:srgbClr val="5F9733"/>
                </a:solidFill>
                <a:effectLst/>
                <a:uLnTx/>
                <a:uFillTx/>
                <a:latin typeface="+mn-lt"/>
                <a:ea typeface="Arial" pitchFamily="-105" charset="0"/>
                <a:cs typeface="Arial" pitchFamily="-105" charset="0"/>
              </a:rPr>
              <a:t/>
            </a:r>
            <a:br>
              <a:rPr kumimoji="0" lang="en-US" sz="200" b="0" i="0" u="none" strike="noStrike" kern="0" cap="none" spc="0" normalizeH="0" baseline="0" noProof="0" dirty="0">
                <a:ln>
                  <a:noFill/>
                </a:ln>
                <a:solidFill>
                  <a:srgbClr val="5F9733"/>
                </a:solidFill>
                <a:effectLst/>
                <a:uLnTx/>
                <a:uFillTx/>
                <a:latin typeface="+mn-lt"/>
                <a:ea typeface="Arial" pitchFamily="-105" charset="0"/>
                <a:cs typeface="Arial" pitchFamily="-105" charset="0"/>
              </a:rPr>
            </a:b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F9733"/>
                </a:solidFill>
                <a:effectLst/>
                <a:uLnTx/>
                <a:uFillTx/>
                <a:latin typeface="+mn-lt"/>
                <a:ea typeface="Arial" pitchFamily="-105" charset="0"/>
                <a:cs typeface="Arial" pitchFamily="-105" charset="0"/>
              </a:rPr>
              <a:t>The tiny bump marks on</a:t>
            </a:r>
            <a:b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F9733"/>
                </a:solidFill>
                <a:effectLst/>
                <a:uLnTx/>
                <a:uFillTx/>
                <a:latin typeface="+mn-lt"/>
                <a:ea typeface="Arial" pitchFamily="-105" charset="0"/>
                <a:cs typeface="Arial" pitchFamily="-105" charset="0"/>
              </a:rPr>
            </a:b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F9733"/>
                </a:solidFill>
                <a:effectLst/>
                <a:uLnTx/>
                <a:uFillTx/>
                <a:latin typeface="+mn-lt"/>
                <a:ea typeface="Arial" pitchFamily="-105" charset="0"/>
                <a:cs typeface="Arial" pitchFamily="-105" charset="0"/>
              </a:rPr>
              <a:t>the bottom of your glass</a:t>
            </a:r>
            <a:b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F9733"/>
                </a:solidFill>
                <a:effectLst/>
                <a:uLnTx/>
                <a:uFillTx/>
                <a:latin typeface="+mn-lt"/>
                <a:ea typeface="Arial" pitchFamily="-105" charset="0"/>
                <a:cs typeface="Arial" pitchFamily="-105" charset="0"/>
              </a:rPr>
            </a:b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F9733"/>
                </a:solidFill>
                <a:effectLst/>
                <a:uLnTx/>
                <a:uFillTx/>
                <a:latin typeface="+mn-lt"/>
                <a:ea typeface="Arial" pitchFamily="-105" charset="0"/>
                <a:cs typeface="Arial" pitchFamily="-105" charset="0"/>
              </a:rPr>
              <a:t>bottles and jars tell a </a:t>
            </a:r>
            <a:b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F9733"/>
                </a:solidFill>
                <a:effectLst/>
                <a:uLnTx/>
                <a:uFillTx/>
                <a:latin typeface="+mn-lt"/>
                <a:ea typeface="Arial" pitchFamily="-105" charset="0"/>
                <a:cs typeface="Arial" pitchFamily="-105" charset="0"/>
              </a:rPr>
            </a:b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F9733"/>
                </a:solidFill>
                <a:effectLst/>
                <a:uLnTx/>
                <a:uFillTx/>
                <a:latin typeface="+mn-lt"/>
                <a:ea typeface="Arial" pitchFamily="-105" charset="0"/>
                <a:cs typeface="Arial" pitchFamily="-105" charset="0"/>
              </a:rPr>
              <a:t>story about who made them </a:t>
            </a:r>
            <a:b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F9733"/>
                </a:solidFill>
                <a:effectLst/>
                <a:uLnTx/>
                <a:uFillTx/>
                <a:latin typeface="+mn-lt"/>
                <a:ea typeface="Arial" pitchFamily="-105" charset="0"/>
                <a:cs typeface="Arial" pitchFamily="-105" charset="0"/>
              </a:rPr>
            </a:b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F9733"/>
                </a:solidFill>
                <a:effectLst/>
                <a:uLnTx/>
                <a:uFillTx/>
                <a:latin typeface="+mn-lt"/>
                <a:ea typeface="Arial" pitchFamily="-105" charset="0"/>
                <a:cs typeface="Arial" pitchFamily="-105" charset="0"/>
              </a:rPr>
              <a:t>and how. Look for O-I’s mark </a:t>
            </a:r>
            <a:b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F9733"/>
                </a:solidFill>
                <a:effectLst/>
                <a:uLnTx/>
                <a:uFillTx/>
                <a:latin typeface="+mn-lt"/>
                <a:ea typeface="Arial" pitchFamily="-105" charset="0"/>
                <a:cs typeface="Arial" pitchFamily="-105" charset="0"/>
              </a:rPr>
            </a:b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F9733"/>
                </a:solidFill>
                <a:effectLst/>
                <a:uLnTx/>
                <a:uFillTx/>
                <a:latin typeface="+mn-lt"/>
                <a:ea typeface="Arial" pitchFamily="-105" charset="0"/>
                <a:cs typeface="Arial" pitchFamily="-105" charset="0"/>
              </a:rPr>
              <a:t>on your bottles and jars.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F9733"/>
                </a:solidFill>
                <a:effectLst/>
                <a:uLnTx/>
                <a:uFillTx/>
                <a:latin typeface="+mn-lt"/>
                <a:ea typeface="Arial" pitchFamily="-105" charset="0"/>
                <a:cs typeface="Arial" pitchFamily="-105" charset="0"/>
              </a:rPr>
              <a:t/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F9733"/>
                </a:solidFill>
                <a:effectLst/>
                <a:uLnTx/>
                <a:uFillTx/>
                <a:latin typeface="+mn-lt"/>
                <a:ea typeface="Arial" pitchFamily="-105" charset="0"/>
                <a:cs typeface="Arial" pitchFamily="-105" charset="0"/>
              </a:rPr>
            </a:b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F9733"/>
                </a:solidFill>
                <a:effectLst/>
                <a:uLnTx/>
                <a:uFillTx/>
                <a:latin typeface="+mn-lt"/>
                <a:ea typeface="Arial" pitchFamily="-105" charset="0"/>
                <a:cs typeface="Arial" pitchFamily="-105" charset="0"/>
              </a:rPr>
              <a:t> </a:t>
            </a:r>
          </a:p>
        </p:txBody>
      </p:sp>
      <p:pic>
        <p:nvPicPr>
          <p:cNvPr id="26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31050" y="1566863"/>
            <a:ext cx="1644650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ounded Rectangle 26"/>
          <p:cNvSpPr/>
          <p:nvPr/>
        </p:nvSpPr>
        <p:spPr>
          <a:xfrm>
            <a:off x="4691063" y="3548063"/>
            <a:ext cx="4021137" cy="2271712"/>
          </a:xfrm>
          <a:prstGeom prst="roundRect">
            <a:avLst/>
          </a:prstGeom>
          <a:solidFill>
            <a:srgbClr val="E5F4D4"/>
          </a:solidFill>
          <a:ln w="50800" cap="flat" cmpd="sng" algn="ctr">
            <a:solidFill>
              <a:srgbClr val="FFFFFF"/>
            </a:solidFill>
            <a:prstDash val="soli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" b="0" i="0" u="none" strike="noStrike" kern="0" cap="none" spc="0" normalizeH="0" baseline="0" noProof="0" dirty="0">
                <a:ln>
                  <a:noFill/>
                </a:ln>
                <a:solidFill>
                  <a:srgbClr val="5F9733"/>
                </a:solidFill>
                <a:effectLst/>
                <a:uLnTx/>
                <a:uFillTx/>
                <a:latin typeface="+mn-lt"/>
                <a:ea typeface="Arial" pitchFamily="-105" charset="0"/>
                <a:cs typeface="Arial" pitchFamily="-105" charset="0"/>
              </a:rPr>
              <a:t/>
            </a:r>
            <a:br>
              <a:rPr kumimoji="0" lang="en-US" sz="200" b="0" i="0" u="none" strike="noStrike" kern="0" cap="none" spc="0" normalizeH="0" baseline="0" noProof="0" dirty="0">
                <a:ln>
                  <a:noFill/>
                </a:ln>
                <a:solidFill>
                  <a:srgbClr val="5F9733"/>
                </a:solidFill>
                <a:effectLst/>
                <a:uLnTx/>
                <a:uFillTx/>
                <a:latin typeface="+mn-lt"/>
                <a:ea typeface="Arial" pitchFamily="-105" charset="0"/>
                <a:cs typeface="Arial" pitchFamily="-105" charset="0"/>
              </a:rPr>
            </a:br>
            <a:r>
              <a:rPr kumimoji="0" lang="en-US" sz="200" b="0" i="0" u="none" strike="noStrike" kern="0" cap="none" spc="0" normalizeH="0" baseline="0" noProof="0" dirty="0">
                <a:ln>
                  <a:noFill/>
                </a:ln>
                <a:solidFill>
                  <a:srgbClr val="5F9733"/>
                </a:solidFill>
                <a:effectLst/>
                <a:uLnTx/>
                <a:uFillTx/>
                <a:latin typeface="+mn-lt"/>
                <a:ea typeface="Arial" pitchFamily="-105" charset="0"/>
                <a:cs typeface="Arial" pitchFamily="-105" charset="0"/>
              </a:rPr>
              <a:t/>
            </a:r>
            <a:br>
              <a:rPr kumimoji="0" lang="en-US" sz="200" b="0" i="0" u="none" strike="noStrike" kern="0" cap="none" spc="0" normalizeH="0" baseline="0" noProof="0" dirty="0">
                <a:ln>
                  <a:noFill/>
                </a:ln>
                <a:solidFill>
                  <a:srgbClr val="5F9733"/>
                </a:solidFill>
                <a:effectLst/>
                <a:uLnTx/>
                <a:uFillTx/>
                <a:latin typeface="+mn-lt"/>
                <a:ea typeface="Arial" pitchFamily="-105" charset="0"/>
                <a:cs typeface="Arial" pitchFamily="-105" charset="0"/>
              </a:rPr>
            </a:br>
            <a:r>
              <a:rPr kumimoji="0" lang="en-US" sz="200" b="0" i="0" u="none" strike="noStrike" kern="0" cap="none" spc="0" normalizeH="0" baseline="0" noProof="0" dirty="0">
                <a:ln>
                  <a:noFill/>
                </a:ln>
                <a:solidFill>
                  <a:srgbClr val="5F9733"/>
                </a:solidFill>
                <a:effectLst/>
                <a:uLnTx/>
                <a:uFillTx/>
                <a:latin typeface="+mn-lt"/>
                <a:ea typeface="Arial" pitchFamily="-105" charset="0"/>
                <a:cs typeface="Arial" pitchFamily="-105" charset="0"/>
              </a:rPr>
              <a:t/>
            </a:r>
            <a:br>
              <a:rPr kumimoji="0" lang="en-US" sz="200" b="0" i="0" u="none" strike="noStrike" kern="0" cap="none" spc="0" normalizeH="0" baseline="0" noProof="0" dirty="0">
                <a:ln>
                  <a:noFill/>
                </a:ln>
                <a:solidFill>
                  <a:srgbClr val="5F9733"/>
                </a:solidFill>
                <a:effectLst/>
                <a:uLnTx/>
                <a:uFillTx/>
                <a:latin typeface="+mn-lt"/>
                <a:ea typeface="Arial" pitchFamily="-105" charset="0"/>
                <a:cs typeface="Arial" pitchFamily="-105" charset="0"/>
              </a:rPr>
            </a:br>
            <a:r>
              <a:rPr kumimoji="0" lang="en-US" sz="200" b="0" i="0" u="none" strike="noStrike" kern="0" cap="none" spc="0" normalizeH="0" baseline="0" noProof="0" dirty="0">
                <a:ln>
                  <a:noFill/>
                </a:ln>
                <a:solidFill>
                  <a:srgbClr val="5F9733"/>
                </a:solidFill>
                <a:effectLst/>
                <a:uLnTx/>
                <a:uFillTx/>
                <a:latin typeface="+mn-lt"/>
                <a:ea typeface="Arial" pitchFamily="-105" charset="0"/>
                <a:cs typeface="Arial" pitchFamily="-105" charset="0"/>
              </a:rPr>
              <a:t/>
            </a:r>
            <a:br>
              <a:rPr kumimoji="0" lang="en-US" sz="200" b="0" i="0" u="none" strike="noStrike" kern="0" cap="none" spc="0" normalizeH="0" baseline="0" noProof="0" dirty="0">
                <a:ln>
                  <a:noFill/>
                </a:ln>
                <a:solidFill>
                  <a:srgbClr val="5F9733"/>
                </a:solidFill>
                <a:effectLst/>
                <a:uLnTx/>
                <a:uFillTx/>
                <a:latin typeface="+mn-lt"/>
                <a:ea typeface="Arial" pitchFamily="-105" charset="0"/>
                <a:cs typeface="Arial" pitchFamily="-105" charset="0"/>
              </a:rPr>
            </a:b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F9733"/>
                </a:solidFill>
                <a:effectLst/>
                <a:uLnTx/>
                <a:uFillTx/>
                <a:latin typeface="+mn-lt"/>
                <a:ea typeface="Arial" pitchFamily="-105" charset="0"/>
                <a:cs typeface="Arial" pitchFamily="-105" charset="0"/>
              </a:rPr>
              <a:t>Glass bottles and jars have</a:t>
            </a:r>
            <a:b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F9733"/>
                </a:solidFill>
                <a:effectLst/>
                <a:uLnTx/>
                <a:uFillTx/>
                <a:latin typeface="+mn-lt"/>
                <a:ea typeface="Arial" pitchFamily="-105" charset="0"/>
                <a:cs typeface="Arial" pitchFamily="-105" charset="0"/>
              </a:rPr>
            </a:b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F9733"/>
                </a:solidFill>
                <a:effectLst/>
                <a:uLnTx/>
                <a:uFillTx/>
                <a:latin typeface="+mn-lt"/>
                <a:ea typeface="Arial" pitchFamily="-105" charset="0"/>
                <a:cs typeface="Arial" pitchFamily="-105" charset="0"/>
              </a:rPr>
              <a:t>been used for thousands </a:t>
            </a:r>
            <a:b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F9733"/>
                </a:solidFill>
                <a:effectLst/>
                <a:uLnTx/>
                <a:uFillTx/>
                <a:latin typeface="+mn-lt"/>
                <a:ea typeface="Arial" pitchFamily="-105" charset="0"/>
                <a:cs typeface="Arial" pitchFamily="-105" charset="0"/>
              </a:rPr>
            </a:b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F9733"/>
                </a:solidFill>
                <a:effectLst/>
                <a:uLnTx/>
                <a:uFillTx/>
                <a:latin typeface="+mn-lt"/>
                <a:ea typeface="Arial" pitchFamily="-105" charset="0"/>
                <a:cs typeface="Arial" pitchFamily="-105" charset="0"/>
              </a:rPr>
              <a:t>of</a:t>
            </a:r>
            <a:r>
              <a:rPr lang="en-US" sz="1600" kern="0" dirty="0">
                <a:solidFill>
                  <a:srgbClr val="5F9733"/>
                </a:solidFill>
                <a:latin typeface="+mn-lt"/>
                <a:ea typeface="Arial" pitchFamily="-105" charset="0"/>
                <a:cs typeface="Arial" pitchFamily="-105" charset="0"/>
              </a:rPr>
              <a:t>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F9733"/>
                </a:solidFill>
                <a:effectLst/>
                <a:uLnTx/>
                <a:uFillTx/>
                <a:latin typeface="+mn-lt"/>
                <a:ea typeface="Arial" pitchFamily="-105" charset="0"/>
                <a:cs typeface="Arial" pitchFamily="-105" charset="0"/>
              </a:rPr>
              <a:t>years. The first glass </a:t>
            </a:r>
            <a:b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F9733"/>
                </a:solidFill>
                <a:effectLst/>
                <a:uLnTx/>
                <a:uFillTx/>
                <a:latin typeface="+mn-lt"/>
                <a:ea typeface="Arial" pitchFamily="-105" charset="0"/>
                <a:cs typeface="Arial" pitchFamily="-105" charset="0"/>
              </a:rPr>
            </a:b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F9733"/>
                </a:solidFill>
                <a:effectLst/>
                <a:uLnTx/>
                <a:uFillTx/>
                <a:latin typeface="+mn-lt"/>
                <a:ea typeface="Arial" pitchFamily="-105" charset="0"/>
                <a:cs typeface="Arial" pitchFamily="-105" charset="0"/>
              </a:rPr>
              <a:t>containers were made in</a:t>
            </a:r>
            <a:b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F9733"/>
                </a:solidFill>
                <a:effectLst/>
                <a:uLnTx/>
                <a:uFillTx/>
                <a:latin typeface="+mn-lt"/>
                <a:ea typeface="Arial" pitchFamily="-105" charset="0"/>
                <a:cs typeface="Arial" pitchFamily="-105" charset="0"/>
              </a:rPr>
            </a:b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F9733"/>
                </a:solidFill>
                <a:effectLst/>
                <a:uLnTx/>
                <a:uFillTx/>
                <a:latin typeface="+mn-lt"/>
                <a:ea typeface="Arial" pitchFamily="-105" charset="0"/>
                <a:cs typeface="Arial" pitchFamily="-105" charset="0"/>
              </a:rPr>
              <a:t>Egypt and Mesopotamia </a:t>
            </a:r>
            <a:b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F9733"/>
                </a:solidFill>
                <a:effectLst/>
                <a:uLnTx/>
                <a:uFillTx/>
                <a:latin typeface="+mn-lt"/>
                <a:ea typeface="Arial" pitchFamily="-105" charset="0"/>
                <a:cs typeface="Arial" pitchFamily="-105" charset="0"/>
              </a:rPr>
            </a:b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F9733"/>
                </a:solidFill>
                <a:effectLst/>
                <a:uLnTx/>
                <a:uFillTx/>
                <a:latin typeface="+mn-lt"/>
                <a:ea typeface="Arial" pitchFamily="-105" charset="0"/>
                <a:cs typeface="Arial" pitchFamily="-105" charset="0"/>
              </a:rPr>
              <a:t>around 1500 B.C.</a:t>
            </a:r>
          </a:p>
        </p:txBody>
      </p:sp>
      <p:pic>
        <p:nvPicPr>
          <p:cNvPr id="28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51688" y="3975100"/>
            <a:ext cx="1598612" cy="159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ounded Rectangle 28"/>
          <p:cNvSpPr/>
          <p:nvPr/>
        </p:nvSpPr>
        <p:spPr>
          <a:xfrm>
            <a:off x="520699" y="3548063"/>
            <a:ext cx="4023232" cy="2271712"/>
          </a:xfrm>
          <a:prstGeom prst="roundRect">
            <a:avLst/>
          </a:prstGeom>
          <a:solidFill>
            <a:srgbClr val="E5F4D4"/>
          </a:solidFill>
          <a:ln w="50800" cap="flat" cmpd="sng" algn="ctr">
            <a:solidFill>
              <a:srgbClr val="FFFFFF"/>
            </a:solidFill>
            <a:prstDash val="soli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" b="0" i="0" u="none" strike="noStrike" kern="0" cap="none" spc="0" normalizeH="0" baseline="0" noProof="0" dirty="0">
                <a:ln>
                  <a:noFill/>
                </a:ln>
                <a:solidFill>
                  <a:srgbClr val="5F9733"/>
                </a:solidFill>
                <a:effectLst/>
                <a:uLnTx/>
                <a:uFillTx/>
                <a:latin typeface="+mn-lt"/>
                <a:ea typeface="Arial" pitchFamily="-105" charset="0"/>
                <a:cs typeface="Arial" pitchFamily="-105" charset="0"/>
              </a:rPr>
              <a:t/>
            </a:r>
            <a:br>
              <a:rPr kumimoji="0" lang="en-US" sz="200" b="0" i="0" u="none" strike="noStrike" kern="0" cap="none" spc="0" normalizeH="0" baseline="0" noProof="0" dirty="0">
                <a:ln>
                  <a:noFill/>
                </a:ln>
                <a:solidFill>
                  <a:srgbClr val="5F9733"/>
                </a:solidFill>
                <a:effectLst/>
                <a:uLnTx/>
                <a:uFillTx/>
                <a:latin typeface="+mn-lt"/>
                <a:ea typeface="Arial" pitchFamily="-105" charset="0"/>
                <a:cs typeface="Arial" pitchFamily="-105" charset="0"/>
              </a:rPr>
            </a:br>
            <a:r>
              <a:rPr kumimoji="0" lang="en-US" sz="200" b="0" i="0" u="none" strike="noStrike" kern="0" cap="none" spc="0" normalizeH="0" baseline="0" noProof="0" dirty="0">
                <a:ln>
                  <a:noFill/>
                </a:ln>
                <a:solidFill>
                  <a:srgbClr val="5F9733"/>
                </a:solidFill>
                <a:effectLst/>
                <a:uLnTx/>
                <a:uFillTx/>
                <a:latin typeface="+mn-lt"/>
                <a:ea typeface="Arial" pitchFamily="-105" charset="0"/>
                <a:cs typeface="Arial" pitchFamily="-105" charset="0"/>
              </a:rPr>
              <a:t/>
            </a:r>
            <a:br>
              <a:rPr kumimoji="0" lang="en-US" sz="200" b="0" i="0" u="none" strike="noStrike" kern="0" cap="none" spc="0" normalizeH="0" baseline="0" noProof="0" dirty="0">
                <a:ln>
                  <a:noFill/>
                </a:ln>
                <a:solidFill>
                  <a:srgbClr val="5F9733"/>
                </a:solidFill>
                <a:effectLst/>
                <a:uLnTx/>
                <a:uFillTx/>
                <a:latin typeface="+mn-lt"/>
                <a:ea typeface="Arial" pitchFamily="-105" charset="0"/>
                <a:cs typeface="Arial" pitchFamily="-105" charset="0"/>
              </a:rPr>
            </a:br>
            <a:r>
              <a:rPr kumimoji="0" lang="en-US" sz="200" b="0" i="0" u="none" strike="noStrike" kern="0" cap="none" spc="0" normalizeH="0" baseline="0" noProof="0" dirty="0">
                <a:ln>
                  <a:noFill/>
                </a:ln>
                <a:solidFill>
                  <a:srgbClr val="5F9733"/>
                </a:solidFill>
                <a:effectLst/>
                <a:uLnTx/>
                <a:uFillTx/>
                <a:latin typeface="+mn-lt"/>
                <a:ea typeface="Arial" pitchFamily="-105" charset="0"/>
                <a:cs typeface="Arial" pitchFamily="-105" charset="0"/>
              </a:rPr>
              <a:t/>
            </a:r>
            <a:br>
              <a:rPr kumimoji="0" lang="en-US" sz="200" b="0" i="0" u="none" strike="noStrike" kern="0" cap="none" spc="0" normalizeH="0" baseline="0" noProof="0" dirty="0">
                <a:ln>
                  <a:noFill/>
                </a:ln>
                <a:solidFill>
                  <a:srgbClr val="5F9733"/>
                </a:solidFill>
                <a:effectLst/>
                <a:uLnTx/>
                <a:uFillTx/>
                <a:latin typeface="+mn-lt"/>
                <a:ea typeface="Arial" pitchFamily="-105" charset="0"/>
                <a:cs typeface="Arial" pitchFamily="-105" charset="0"/>
              </a:rPr>
            </a:br>
            <a:r>
              <a:rPr kumimoji="0" lang="en-US" sz="200" b="0" i="0" u="none" strike="noStrike" kern="0" cap="none" spc="0" normalizeH="0" baseline="0" noProof="0" dirty="0">
                <a:ln>
                  <a:noFill/>
                </a:ln>
                <a:solidFill>
                  <a:srgbClr val="5F9733"/>
                </a:solidFill>
                <a:effectLst/>
                <a:uLnTx/>
                <a:uFillTx/>
                <a:latin typeface="+mn-lt"/>
                <a:ea typeface="Arial" pitchFamily="-105" charset="0"/>
                <a:cs typeface="Arial" pitchFamily="-105" charset="0"/>
              </a:rPr>
              <a:t/>
            </a:r>
            <a:br>
              <a:rPr kumimoji="0" lang="en-US" sz="200" b="0" i="0" u="none" strike="noStrike" kern="0" cap="none" spc="0" normalizeH="0" baseline="0" noProof="0" dirty="0">
                <a:ln>
                  <a:noFill/>
                </a:ln>
                <a:solidFill>
                  <a:srgbClr val="5F9733"/>
                </a:solidFill>
                <a:effectLst/>
                <a:uLnTx/>
                <a:uFillTx/>
                <a:latin typeface="+mn-lt"/>
                <a:ea typeface="Arial" pitchFamily="-105" charset="0"/>
                <a:cs typeface="Arial" pitchFamily="-105" charset="0"/>
              </a:rPr>
            </a:b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F9733"/>
                </a:solidFill>
                <a:effectLst/>
                <a:uLnTx/>
                <a:uFillTx/>
                <a:latin typeface="+mn-lt"/>
                <a:ea typeface="Arial" pitchFamily="-105" charset="0"/>
                <a:cs typeface="Arial" pitchFamily="-105" charset="0"/>
              </a:rPr>
              <a:t>Glass is made when sand </a:t>
            </a:r>
            <a:b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F9733"/>
                </a:solidFill>
                <a:effectLst/>
                <a:uLnTx/>
                <a:uFillTx/>
                <a:latin typeface="+mn-lt"/>
                <a:ea typeface="Arial" pitchFamily="-105" charset="0"/>
                <a:cs typeface="Arial" pitchFamily="-105" charset="0"/>
              </a:rPr>
            </a:b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F9733"/>
                </a:solidFill>
                <a:effectLst/>
                <a:uLnTx/>
                <a:uFillTx/>
                <a:latin typeface="+mn-lt"/>
                <a:ea typeface="Arial" pitchFamily="-105" charset="0"/>
                <a:cs typeface="Arial" pitchFamily="-105" charset="0"/>
              </a:rPr>
              <a:t>and other natural ingredients </a:t>
            </a:r>
            <a:b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F9733"/>
                </a:solidFill>
                <a:effectLst/>
                <a:uLnTx/>
                <a:uFillTx/>
                <a:latin typeface="+mn-lt"/>
                <a:ea typeface="Arial" pitchFamily="-105" charset="0"/>
                <a:cs typeface="Arial" pitchFamily="-105" charset="0"/>
              </a:rPr>
            </a:b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F9733"/>
                </a:solidFill>
                <a:effectLst/>
                <a:uLnTx/>
                <a:uFillTx/>
                <a:latin typeface="+mn-lt"/>
                <a:ea typeface="Arial" pitchFamily="-105" charset="0"/>
                <a:cs typeface="Arial" pitchFamily="-105" charset="0"/>
              </a:rPr>
              <a:t>are melted together at </a:t>
            </a:r>
            <a:b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F9733"/>
                </a:solidFill>
                <a:effectLst/>
                <a:uLnTx/>
                <a:uFillTx/>
                <a:latin typeface="+mn-lt"/>
                <a:ea typeface="Arial" pitchFamily="-105" charset="0"/>
                <a:cs typeface="Arial" pitchFamily="-105" charset="0"/>
              </a:rPr>
            </a:b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F9733"/>
                </a:solidFill>
                <a:effectLst/>
                <a:uLnTx/>
                <a:uFillTx/>
                <a:latin typeface="+mn-lt"/>
                <a:ea typeface="Arial" pitchFamily="-105" charset="0"/>
                <a:cs typeface="Arial" pitchFamily="-105" charset="0"/>
              </a:rPr>
              <a:t>temperatures up to 25% </a:t>
            </a:r>
            <a:b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F9733"/>
                </a:solidFill>
                <a:effectLst/>
                <a:uLnTx/>
                <a:uFillTx/>
                <a:latin typeface="+mn-lt"/>
                <a:ea typeface="Arial" pitchFamily="-105" charset="0"/>
                <a:cs typeface="Arial" pitchFamily="-105" charset="0"/>
              </a:rPr>
            </a:b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F9733"/>
                </a:solidFill>
                <a:effectLst/>
                <a:uLnTx/>
                <a:uFillTx/>
                <a:latin typeface="+mn-lt"/>
                <a:ea typeface="Arial" pitchFamily="-105" charset="0"/>
                <a:cs typeface="Arial" pitchFamily="-105" charset="0"/>
              </a:rPr>
              <a:t>hotter than the sun. </a:t>
            </a:r>
            <a:b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F9733"/>
                </a:solidFill>
                <a:effectLst/>
                <a:uLnTx/>
                <a:uFillTx/>
                <a:latin typeface="+mn-lt"/>
                <a:ea typeface="Arial" pitchFamily="-105" charset="0"/>
                <a:cs typeface="Arial" pitchFamily="-105" charset="0"/>
              </a:rPr>
            </a:b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F9733"/>
                </a:solidFill>
                <a:effectLst/>
                <a:uLnTx/>
                <a:uFillTx/>
                <a:latin typeface="+mn-lt"/>
                <a:ea typeface="Arial" pitchFamily="-105" charset="0"/>
                <a:cs typeface="Arial" pitchFamily="-105" charset="0"/>
              </a:rPr>
              <a:t>Lightning striking a beach </a:t>
            </a:r>
            <a:b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F9733"/>
                </a:solidFill>
                <a:effectLst/>
                <a:uLnTx/>
                <a:uFillTx/>
                <a:latin typeface="+mn-lt"/>
                <a:ea typeface="Arial" pitchFamily="-105" charset="0"/>
                <a:cs typeface="Arial" pitchFamily="-105" charset="0"/>
              </a:rPr>
            </a:b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F9733"/>
                </a:solidFill>
                <a:effectLst/>
                <a:uLnTx/>
                <a:uFillTx/>
                <a:latin typeface="+mn-lt"/>
                <a:ea typeface="Arial" pitchFamily="-105" charset="0"/>
                <a:cs typeface="Arial" pitchFamily="-105" charset="0"/>
              </a:rPr>
              <a:t>can make glass! </a:t>
            </a:r>
            <a:b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F9733"/>
                </a:solidFill>
                <a:effectLst/>
                <a:uLnTx/>
                <a:uFillTx/>
                <a:latin typeface="+mn-lt"/>
                <a:ea typeface="Arial" pitchFamily="-105" charset="0"/>
                <a:cs typeface="Arial" pitchFamily="-105" charset="0"/>
              </a:rPr>
            </a:b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5F9733"/>
              </a:solidFill>
              <a:effectLst/>
              <a:uLnTx/>
              <a:uFillTx/>
              <a:latin typeface="+mn-lt"/>
              <a:ea typeface="Arial" pitchFamily="-105" charset="0"/>
              <a:cs typeface="Arial" pitchFamily="-105" charset="0"/>
            </a:endParaRPr>
          </a:p>
        </p:txBody>
      </p:sp>
      <p:pic>
        <p:nvPicPr>
          <p:cNvPr id="30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36875" y="3979863"/>
            <a:ext cx="1593850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-I PowerPoint Template">
  <a:themeElements>
    <a:clrScheme name="GIL PRIMARY COLORS 1">
      <a:dk1>
        <a:srgbClr val="000000"/>
      </a:dk1>
      <a:lt1>
        <a:srgbClr val="FFFFFF"/>
      </a:lt1>
      <a:dk2>
        <a:srgbClr val="7B7C7F"/>
      </a:dk2>
      <a:lt2>
        <a:srgbClr val="FFFFFF"/>
      </a:lt2>
      <a:accent1>
        <a:srgbClr val="D21C4D"/>
      </a:accent1>
      <a:accent2>
        <a:srgbClr val="F26522"/>
      </a:accent2>
      <a:accent3>
        <a:srgbClr val="77AE43"/>
      </a:accent3>
      <a:accent4>
        <a:srgbClr val="1EB1B0"/>
      </a:accent4>
      <a:accent5>
        <a:srgbClr val="000000"/>
      </a:accent5>
      <a:accent6>
        <a:srgbClr val="C7C8CA"/>
      </a:accent6>
      <a:hlink>
        <a:srgbClr val="2585B4"/>
      </a:hlink>
      <a:folHlink>
        <a:srgbClr val="EEA420"/>
      </a:folHlink>
    </a:clrScheme>
    <a:fontScheme name="O-I PowerPoint Template">
      <a:majorFont>
        <a:latin typeface="Arial Bold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Arial" charset="0"/>
          <a:buChar char="•"/>
          <a:tabLst/>
          <a:defRPr kumimoji="0" lang="en-US" sz="1000" b="0" i="0" u="none" strike="noStrike" cap="none" normalizeH="0" baseline="0">
            <a:ln>
              <a:noFill/>
            </a:ln>
            <a:solidFill>
              <a:srgbClr val="898989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Arial" charset="0"/>
          <a:buChar char="•"/>
          <a:tabLst/>
          <a:defRPr kumimoji="0" lang="en-US" sz="1000" b="0" i="0" u="none" strike="noStrike" cap="none" normalizeH="0" baseline="0">
            <a:ln>
              <a:noFill/>
            </a:ln>
            <a:solidFill>
              <a:srgbClr val="898989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O-I PowerPoint Template 1">
        <a:dk1>
          <a:srgbClr val="000000"/>
        </a:dk1>
        <a:lt1>
          <a:srgbClr val="FFFFFF"/>
        </a:lt1>
        <a:dk2>
          <a:srgbClr val="0073CF"/>
        </a:dk2>
        <a:lt2>
          <a:srgbClr val="F7403A"/>
        </a:lt2>
        <a:accent1>
          <a:srgbClr val="981E32"/>
        </a:accent1>
        <a:accent2>
          <a:srgbClr val="CD7900"/>
        </a:accent2>
        <a:accent3>
          <a:srgbClr val="FFFFFF"/>
        </a:accent3>
        <a:accent4>
          <a:srgbClr val="000000"/>
        </a:accent4>
        <a:accent5>
          <a:srgbClr val="CAABAD"/>
        </a:accent5>
        <a:accent6>
          <a:srgbClr val="BA6D00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-I PowerPoint Template">
  <a:themeElements>
    <a:clrScheme name="GIL PRIMARY COLORS 1">
      <a:dk1>
        <a:srgbClr val="000000"/>
      </a:dk1>
      <a:lt1>
        <a:srgbClr val="FFFFFF"/>
      </a:lt1>
      <a:dk2>
        <a:srgbClr val="7B7C7F"/>
      </a:dk2>
      <a:lt2>
        <a:srgbClr val="FFFFFF"/>
      </a:lt2>
      <a:accent1>
        <a:srgbClr val="D21C4D"/>
      </a:accent1>
      <a:accent2>
        <a:srgbClr val="F26522"/>
      </a:accent2>
      <a:accent3>
        <a:srgbClr val="77AE43"/>
      </a:accent3>
      <a:accent4>
        <a:srgbClr val="1EB1B0"/>
      </a:accent4>
      <a:accent5>
        <a:srgbClr val="000000"/>
      </a:accent5>
      <a:accent6>
        <a:srgbClr val="C7C8CA"/>
      </a:accent6>
      <a:hlink>
        <a:srgbClr val="2585B4"/>
      </a:hlink>
      <a:folHlink>
        <a:srgbClr val="EEA420"/>
      </a:folHlink>
    </a:clrScheme>
    <a:fontScheme name="O-I PowerPoint Template">
      <a:majorFont>
        <a:latin typeface="Arial Bold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Arial" charset="0"/>
          <a:buChar char="•"/>
          <a:tabLst/>
          <a:defRPr kumimoji="0" lang="en-US" sz="1000" b="0" i="0" u="none" strike="noStrike" cap="none" normalizeH="0" baseline="0">
            <a:ln>
              <a:noFill/>
            </a:ln>
            <a:solidFill>
              <a:srgbClr val="898989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Arial" charset="0"/>
          <a:buChar char="•"/>
          <a:tabLst/>
          <a:defRPr kumimoji="0" lang="en-US" sz="1000" b="0" i="0" u="none" strike="noStrike" cap="none" normalizeH="0" baseline="0">
            <a:ln>
              <a:noFill/>
            </a:ln>
            <a:solidFill>
              <a:srgbClr val="898989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O-I PowerPoint Template 1">
        <a:dk1>
          <a:srgbClr val="000000"/>
        </a:dk1>
        <a:lt1>
          <a:srgbClr val="FFFFFF"/>
        </a:lt1>
        <a:dk2>
          <a:srgbClr val="0073CF"/>
        </a:dk2>
        <a:lt2>
          <a:srgbClr val="F7403A"/>
        </a:lt2>
        <a:accent1>
          <a:srgbClr val="981E32"/>
        </a:accent1>
        <a:accent2>
          <a:srgbClr val="CD7900"/>
        </a:accent2>
        <a:accent3>
          <a:srgbClr val="FFFFFF"/>
        </a:accent3>
        <a:accent4>
          <a:srgbClr val="000000"/>
        </a:accent4>
        <a:accent5>
          <a:srgbClr val="CAABAD"/>
        </a:accent5>
        <a:accent6>
          <a:srgbClr val="BA6D00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-I PowerPoint Template">
  <a:themeElements>
    <a:clrScheme name="GIL PRIMARY COLORS 1">
      <a:dk1>
        <a:srgbClr val="000000"/>
      </a:dk1>
      <a:lt1>
        <a:srgbClr val="FFFFFF"/>
      </a:lt1>
      <a:dk2>
        <a:srgbClr val="7B7C7F"/>
      </a:dk2>
      <a:lt2>
        <a:srgbClr val="FFFFFF"/>
      </a:lt2>
      <a:accent1>
        <a:srgbClr val="D21C4D"/>
      </a:accent1>
      <a:accent2>
        <a:srgbClr val="F26522"/>
      </a:accent2>
      <a:accent3>
        <a:srgbClr val="77AE43"/>
      </a:accent3>
      <a:accent4>
        <a:srgbClr val="1EB1B0"/>
      </a:accent4>
      <a:accent5>
        <a:srgbClr val="000000"/>
      </a:accent5>
      <a:accent6>
        <a:srgbClr val="C7C8CA"/>
      </a:accent6>
      <a:hlink>
        <a:srgbClr val="2585B4"/>
      </a:hlink>
      <a:folHlink>
        <a:srgbClr val="EEA420"/>
      </a:folHlink>
    </a:clrScheme>
    <a:fontScheme name="O-I PowerPoint Template">
      <a:majorFont>
        <a:latin typeface="Arial Bold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Arial" charset="0"/>
          <a:buChar char="•"/>
          <a:tabLst/>
          <a:defRPr kumimoji="0" lang="en-US" sz="1000" b="0" i="0" u="none" strike="noStrike" cap="none" normalizeH="0" baseline="0">
            <a:ln>
              <a:noFill/>
            </a:ln>
            <a:solidFill>
              <a:srgbClr val="898989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Arial" charset="0"/>
          <a:buChar char="•"/>
          <a:tabLst/>
          <a:defRPr kumimoji="0" lang="en-US" sz="1000" b="0" i="0" u="none" strike="noStrike" cap="none" normalizeH="0" baseline="0">
            <a:ln>
              <a:noFill/>
            </a:ln>
            <a:solidFill>
              <a:srgbClr val="898989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O-I PowerPoint Template 1">
        <a:dk1>
          <a:srgbClr val="000000"/>
        </a:dk1>
        <a:lt1>
          <a:srgbClr val="FFFFFF"/>
        </a:lt1>
        <a:dk2>
          <a:srgbClr val="0073CF"/>
        </a:dk2>
        <a:lt2>
          <a:srgbClr val="F7403A"/>
        </a:lt2>
        <a:accent1>
          <a:srgbClr val="981E32"/>
        </a:accent1>
        <a:accent2>
          <a:srgbClr val="CD7900"/>
        </a:accent2>
        <a:accent3>
          <a:srgbClr val="FFFFFF"/>
        </a:accent3>
        <a:accent4>
          <a:srgbClr val="000000"/>
        </a:accent4>
        <a:accent5>
          <a:srgbClr val="CAABAD"/>
        </a:accent5>
        <a:accent6>
          <a:srgbClr val="BA6D00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-I PowerPoint Template">
  <a:themeElements>
    <a:clrScheme name="GIL PRIMARY COLORS 1">
      <a:dk1>
        <a:srgbClr val="000000"/>
      </a:dk1>
      <a:lt1>
        <a:srgbClr val="FFFFFF"/>
      </a:lt1>
      <a:dk2>
        <a:srgbClr val="7B7C7F"/>
      </a:dk2>
      <a:lt2>
        <a:srgbClr val="FFFFFF"/>
      </a:lt2>
      <a:accent1>
        <a:srgbClr val="D21C4D"/>
      </a:accent1>
      <a:accent2>
        <a:srgbClr val="F26522"/>
      </a:accent2>
      <a:accent3>
        <a:srgbClr val="77AE43"/>
      </a:accent3>
      <a:accent4>
        <a:srgbClr val="1EB1B0"/>
      </a:accent4>
      <a:accent5>
        <a:srgbClr val="000000"/>
      </a:accent5>
      <a:accent6>
        <a:srgbClr val="C7C8CA"/>
      </a:accent6>
      <a:hlink>
        <a:srgbClr val="2585B4"/>
      </a:hlink>
      <a:folHlink>
        <a:srgbClr val="EEA420"/>
      </a:folHlink>
    </a:clrScheme>
    <a:fontScheme name="O-I PowerPoint Template">
      <a:majorFont>
        <a:latin typeface="Arial Bold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Arial" charset="0"/>
          <a:buChar char="•"/>
          <a:tabLst/>
          <a:defRPr kumimoji="0" lang="en-US" sz="1000" b="0" i="0" u="none" strike="noStrike" cap="none" normalizeH="0" baseline="0">
            <a:ln>
              <a:noFill/>
            </a:ln>
            <a:solidFill>
              <a:srgbClr val="898989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Arial" charset="0"/>
          <a:buChar char="•"/>
          <a:tabLst/>
          <a:defRPr kumimoji="0" lang="en-US" sz="1000" b="0" i="0" u="none" strike="noStrike" cap="none" normalizeH="0" baseline="0">
            <a:ln>
              <a:noFill/>
            </a:ln>
            <a:solidFill>
              <a:srgbClr val="898989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O-I PowerPoint Template 1">
        <a:dk1>
          <a:srgbClr val="000000"/>
        </a:dk1>
        <a:lt1>
          <a:srgbClr val="FFFFFF"/>
        </a:lt1>
        <a:dk2>
          <a:srgbClr val="0073CF"/>
        </a:dk2>
        <a:lt2>
          <a:srgbClr val="F7403A"/>
        </a:lt2>
        <a:accent1>
          <a:srgbClr val="981E32"/>
        </a:accent1>
        <a:accent2>
          <a:srgbClr val="CD7900"/>
        </a:accent2>
        <a:accent3>
          <a:srgbClr val="FFFFFF"/>
        </a:accent3>
        <a:accent4>
          <a:srgbClr val="000000"/>
        </a:accent4>
        <a:accent5>
          <a:srgbClr val="CAABAD"/>
        </a:accent5>
        <a:accent6>
          <a:srgbClr val="BA6D00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O-I PowerPoint Template">
  <a:themeElements>
    <a:clrScheme name="GIL PRIMARY COLORS 1">
      <a:dk1>
        <a:srgbClr val="000000"/>
      </a:dk1>
      <a:lt1>
        <a:srgbClr val="FFFFFF"/>
      </a:lt1>
      <a:dk2>
        <a:srgbClr val="7B7C7F"/>
      </a:dk2>
      <a:lt2>
        <a:srgbClr val="FFFFFF"/>
      </a:lt2>
      <a:accent1>
        <a:srgbClr val="D21C4D"/>
      </a:accent1>
      <a:accent2>
        <a:srgbClr val="F26522"/>
      </a:accent2>
      <a:accent3>
        <a:srgbClr val="77AE43"/>
      </a:accent3>
      <a:accent4>
        <a:srgbClr val="1EB1B0"/>
      </a:accent4>
      <a:accent5>
        <a:srgbClr val="000000"/>
      </a:accent5>
      <a:accent6>
        <a:srgbClr val="C7C8CA"/>
      </a:accent6>
      <a:hlink>
        <a:srgbClr val="2585B4"/>
      </a:hlink>
      <a:folHlink>
        <a:srgbClr val="EEA420"/>
      </a:folHlink>
    </a:clrScheme>
    <a:fontScheme name="O-I PowerPoint Template">
      <a:majorFont>
        <a:latin typeface="Arial Bold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Arial" charset="0"/>
          <a:buChar char="•"/>
          <a:tabLst/>
          <a:defRPr kumimoji="0" lang="en-US" sz="1000" b="0" i="0" u="none" strike="noStrike" cap="none" normalizeH="0" baseline="0">
            <a:ln>
              <a:noFill/>
            </a:ln>
            <a:solidFill>
              <a:srgbClr val="898989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Arial" charset="0"/>
          <a:buChar char="•"/>
          <a:tabLst/>
          <a:defRPr kumimoji="0" lang="en-US" sz="1000" b="0" i="0" u="none" strike="noStrike" cap="none" normalizeH="0" baseline="0">
            <a:ln>
              <a:noFill/>
            </a:ln>
            <a:solidFill>
              <a:srgbClr val="898989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O-I PowerPoint Template 1">
        <a:dk1>
          <a:srgbClr val="000000"/>
        </a:dk1>
        <a:lt1>
          <a:srgbClr val="FFFFFF"/>
        </a:lt1>
        <a:dk2>
          <a:srgbClr val="0073CF"/>
        </a:dk2>
        <a:lt2>
          <a:srgbClr val="F7403A"/>
        </a:lt2>
        <a:accent1>
          <a:srgbClr val="981E32"/>
        </a:accent1>
        <a:accent2>
          <a:srgbClr val="CD7900"/>
        </a:accent2>
        <a:accent3>
          <a:srgbClr val="FFFFFF"/>
        </a:accent3>
        <a:accent4>
          <a:srgbClr val="000000"/>
        </a:accent4>
        <a:accent5>
          <a:srgbClr val="CAABAD"/>
        </a:accent5>
        <a:accent6>
          <a:srgbClr val="BA6D00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135A986B81BF4789A0B3BA5C61BA62" ma:contentTypeVersion="12" ma:contentTypeDescription="Create a new document." ma:contentTypeScope="" ma:versionID="9e27b4b6ab9e7eed6a1bfeeea7abbe5f">
  <xsd:schema xmlns:xsd="http://www.w3.org/2001/XMLSchema" xmlns:xs="http://www.w3.org/2001/XMLSchema" xmlns:p="http://schemas.microsoft.com/office/2006/metadata/properties" xmlns:ns2="2a85181c-ad31-4435-89a6-d2e6bc29e714" xmlns:ns3="d43dd000-0250-4ac5-af2b-502f92ff4f87" targetNamespace="http://schemas.microsoft.com/office/2006/metadata/properties" ma:root="true" ma:fieldsID="e584c0e475d0469d01fbb1b38f1fd347" ns2:_="" ns3:_="">
    <xsd:import namespace="2a85181c-ad31-4435-89a6-d2e6bc29e714"/>
    <xsd:import namespace="d43dd000-0250-4ac5-af2b-502f92ff4f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85181c-ad31-4435-89a6-d2e6bc29e7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3dd000-0250-4ac5-af2b-502f92ff4f8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62A8F1D-A4BF-463E-91A8-040980382A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85181c-ad31-4435-89a6-d2e6bc29e714"/>
    <ds:schemaRef ds:uri="d43dd000-0250-4ac5-af2b-502f92ff4f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CAD2096-9DE4-434F-8487-A2B854A2C0D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DE049F-E491-43B8-8753-44E523B75F4D}">
  <ds:schemaRefs>
    <ds:schemaRef ds:uri="http://schemas.microsoft.com/office/2006/documentManagement/types"/>
    <ds:schemaRef ds:uri="d43dd000-0250-4ac5-af2b-502f92ff4f87"/>
    <ds:schemaRef ds:uri="http://purl.org/dc/elements/1.1/"/>
    <ds:schemaRef ds:uri="http://schemas.microsoft.com/office/2006/metadata/properties"/>
    <ds:schemaRef ds:uri="2a85181c-ad31-4435-89a6-d2e6bc29e714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O-I PowerPoint Template</Template>
  <TotalTime>0</TotalTime>
  <Words>170</Words>
  <Application>Microsoft Office PowerPoint</Application>
  <PresentationFormat>On-screen Show (4:3)</PresentationFormat>
  <Paragraphs>46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Helvetica Neue</vt:lpstr>
      <vt:lpstr>MS PGothic</vt:lpstr>
      <vt:lpstr>Arial</vt:lpstr>
      <vt:lpstr>Arial Bold</vt:lpstr>
      <vt:lpstr>Calibri</vt:lpstr>
      <vt:lpstr>Courier New</vt:lpstr>
      <vt:lpstr>Wingdings</vt:lpstr>
      <vt:lpstr>O-I PowerPoint Template</vt:lpstr>
      <vt:lpstr>1_O-I PowerPoint Template</vt:lpstr>
      <vt:lpstr>2_O-I PowerPoint Template</vt:lpstr>
      <vt:lpstr>3_O-I PowerPoint Template</vt:lpstr>
      <vt:lpstr>4_O-I PowerPoint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Owens-Illinois,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U107170</dc:creator>
  <cp:lastModifiedBy>Jenna Siple</cp:lastModifiedBy>
  <cp:revision>454</cp:revision>
  <cp:lastPrinted>2012-10-18T16:52:49Z</cp:lastPrinted>
  <dcterms:created xsi:type="dcterms:W3CDTF">2013-03-28T17:56:24Z</dcterms:created>
  <dcterms:modified xsi:type="dcterms:W3CDTF">2020-03-31T12:25:15Z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0x010100B3135A986B81BF4789A0B3BA5C61BA62</vt:lpwstr>
  </property>
  <property fmtid="{D5CDD505-2E9C-101B-9397-08002B2CF9AE}" pid="3" name="Order">
    <vt:r8>120100</vt:r8>
  </property>
</Properties>
</file>